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3" r:id="rId7"/>
    <p:sldId id="266" r:id="rId8"/>
    <p:sldId id="265" r:id="rId9"/>
    <p:sldId id="268" r:id="rId10"/>
    <p:sldId id="269" r:id="rId11"/>
    <p:sldId id="267" r:id="rId12"/>
    <p:sldId id="264" r:id="rId13"/>
    <p:sldId id="261" r:id="rId14"/>
    <p:sldId id="26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AAFC8EB-88EE-48DE-83E6-3294FF65E3D8}" v="63" dt="2024-12-27T18:42:19.50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4" autoAdjust="0"/>
    <p:restoredTop sz="94660"/>
  </p:normalViewPr>
  <p:slideViewPr>
    <p:cSldViewPr snapToGrid="0">
      <p:cViewPr>
        <p:scale>
          <a:sx n="40" d="100"/>
          <a:sy n="40" d="100"/>
        </p:scale>
        <p:origin x="1684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24B67BB-CEA8-43EB-AD40-A8D309D9752D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31D21BE-70E2-41D0-A839-B9C169E92518}">
      <dgm:prSet custT="1"/>
      <dgm:spPr/>
      <dgm:t>
        <a:bodyPr/>
        <a:lstStyle/>
        <a:p>
          <a:pPr algn="just"/>
          <a:r>
            <a:rPr lang="en-US" sz="1800" dirty="0">
              <a:latin typeface="Amasis MT Pro Black" panose="02040A04050005020304" pitchFamily="18" charset="0"/>
            </a:rPr>
            <a:t>Vision</a:t>
          </a:r>
          <a:r>
            <a:rPr lang="en-US" sz="1800" dirty="0"/>
            <a:t> : To be the leading shopping cart platform globally, revolutionizing online shopping for both consumers and businesses through innovation, convenience, and cutting-edge technology.</a:t>
          </a:r>
        </a:p>
      </dgm:t>
    </dgm:pt>
    <dgm:pt modelId="{6212EFA7-2935-423F-846B-F2F07885C200}" type="parTrans" cxnId="{A20C9EA4-A8C3-473B-8287-77B07F86BE60}">
      <dgm:prSet/>
      <dgm:spPr/>
      <dgm:t>
        <a:bodyPr/>
        <a:lstStyle/>
        <a:p>
          <a:endParaRPr lang="en-US"/>
        </a:p>
      </dgm:t>
    </dgm:pt>
    <dgm:pt modelId="{D627F2EF-3735-42F3-B2E7-804207E74BD8}" type="sibTrans" cxnId="{A20C9EA4-A8C3-473B-8287-77B07F86BE60}">
      <dgm:prSet phldrT="01" phldr="0"/>
      <dgm:spPr/>
      <dgm:t>
        <a:bodyPr/>
        <a:lstStyle/>
        <a:p>
          <a:r>
            <a:rPr lang="en-US"/>
            <a:t>01</a:t>
          </a:r>
        </a:p>
      </dgm:t>
    </dgm:pt>
    <dgm:pt modelId="{81C3FA01-75D9-472F-AD59-4F7AD36FDC28}">
      <dgm:prSet/>
      <dgm:spPr/>
      <dgm:t>
        <a:bodyPr/>
        <a:lstStyle/>
        <a:p>
          <a:pPr algn="just"/>
          <a:r>
            <a:rPr lang="en-US" dirty="0">
              <a:latin typeface="Amasis MT Pro Black" panose="02040A04050005020304" pitchFamily="18" charset="0"/>
            </a:rPr>
            <a:t>Mission</a:t>
          </a:r>
          <a:r>
            <a:rPr lang="en-US" dirty="0"/>
            <a:t> : To empower businesses and enhance the customer shopping experience by delivering a reliable, secure, and seamless shopping cart solution.</a:t>
          </a:r>
        </a:p>
      </dgm:t>
    </dgm:pt>
    <dgm:pt modelId="{22FC1630-1810-4CFA-9975-85E1DBC03D77}" type="parTrans" cxnId="{57D169F7-32D4-48DC-AE2A-2F8E1A1779C6}">
      <dgm:prSet/>
      <dgm:spPr/>
      <dgm:t>
        <a:bodyPr/>
        <a:lstStyle/>
        <a:p>
          <a:endParaRPr lang="en-US"/>
        </a:p>
      </dgm:t>
    </dgm:pt>
    <dgm:pt modelId="{B18C01D2-29D9-462E-B9A7-B51E01786EE3}" type="sibTrans" cxnId="{57D169F7-32D4-48DC-AE2A-2F8E1A1779C6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1E44E643-1A80-4CFE-8983-046562ACF827}">
      <dgm:prSet/>
      <dgm:spPr/>
      <dgm:t>
        <a:bodyPr/>
        <a:lstStyle/>
        <a:p>
          <a:pPr algn="just"/>
          <a:r>
            <a:rPr lang="en-US" dirty="0">
              <a:latin typeface="Amasis MT Pro Black" panose="02040A04050005020304" pitchFamily="18" charset="0"/>
            </a:rPr>
            <a:t>Purpose</a:t>
          </a:r>
          <a:r>
            <a:rPr lang="en-US" dirty="0"/>
            <a:t> : Enable consumers to shop conveniently from anywhere, anytime, while offering a wide variety of products and services.</a:t>
          </a:r>
        </a:p>
      </dgm:t>
    </dgm:pt>
    <dgm:pt modelId="{F09F0BFE-F123-4D1E-916B-4B9BB31F983A}" type="parTrans" cxnId="{C48237C0-543E-4AD7-986A-60D2C247B773}">
      <dgm:prSet/>
      <dgm:spPr/>
      <dgm:t>
        <a:bodyPr/>
        <a:lstStyle/>
        <a:p>
          <a:endParaRPr lang="en-US"/>
        </a:p>
      </dgm:t>
    </dgm:pt>
    <dgm:pt modelId="{61F509DB-291F-4CD6-BB24-9637058018A2}" type="sibTrans" cxnId="{C48237C0-543E-4AD7-986A-60D2C247B773}">
      <dgm:prSet phldrT="03" phldr="0"/>
      <dgm:spPr/>
      <dgm:t>
        <a:bodyPr/>
        <a:lstStyle/>
        <a:p>
          <a:r>
            <a:rPr lang="en-US"/>
            <a:t>03</a:t>
          </a:r>
        </a:p>
      </dgm:t>
    </dgm:pt>
    <dgm:pt modelId="{0FD96CDD-2D4B-42F1-B144-3E220208B744}" type="pres">
      <dgm:prSet presAssocID="{224B67BB-CEA8-43EB-AD40-A8D309D9752D}" presName="Name0" presStyleCnt="0">
        <dgm:presLayoutVars>
          <dgm:animLvl val="lvl"/>
          <dgm:resizeHandles val="exact"/>
        </dgm:presLayoutVars>
      </dgm:prSet>
      <dgm:spPr/>
    </dgm:pt>
    <dgm:pt modelId="{2DBBAA85-E08C-45CF-957B-580CD31F723D}" type="pres">
      <dgm:prSet presAssocID="{331D21BE-70E2-41D0-A839-B9C169E92518}" presName="compositeNode" presStyleCnt="0">
        <dgm:presLayoutVars>
          <dgm:bulletEnabled val="1"/>
        </dgm:presLayoutVars>
      </dgm:prSet>
      <dgm:spPr/>
    </dgm:pt>
    <dgm:pt modelId="{9641DAD6-9CDF-4603-B30B-99A946B62710}" type="pres">
      <dgm:prSet presAssocID="{331D21BE-70E2-41D0-A839-B9C169E92518}" presName="bgRect" presStyleLbl="alignNode1" presStyleIdx="0" presStyleCnt="3"/>
      <dgm:spPr/>
    </dgm:pt>
    <dgm:pt modelId="{F1FE5F70-EB6B-4F3D-944E-B827E4A34ADD}" type="pres">
      <dgm:prSet presAssocID="{D627F2EF-3735-42F3-B2E7-804207E74BD8}" presName="sibTransNodeRect" presStyleLbl="alignNode1" presStyleIdx="0" presStyleCnt="3">
        <dgm:presLayoutVars>
          <dgm:chMax val="0"/>
          <dgm:bulletEnabled val="1"/>
        </dgm:presLayoutVars>
      </dgm:prSet>
      <dgm:spPr/>
    </dgm:pt>
    <dgm:pt modelId="{ABE22440-3A5B-48A5-B57A-2C9C1139976C}" type="pres">
      <dgm:prSet presAssocID="{331D21BE-70E2-41D0-A839-B9C169E92518}" presName="nodeRect" presStyleLbl="alignNode1" presStyleIdx="0" presStyleCnt="3">
        <dgm:presLayoutVars>
          <dgm:bulletEnabled val="1"/>
        </dgm:presLayoutVars>
      </dgm:prSet>
      <dgm:spPr/>
    </dgm:pt>
    <dgm:pt modelId="{FC4DED96-4B63-47FB-A27B-33266EE351DF}" type="pres">
      <dgm:prSet presAssocID="{D627F2EF-3735-42F3-B2E7-804207E74BD8}" presName="sibTrans" presStyleCnt="0"/>
      <dgm:spPr/>
    </dgm:pt>
    <dgm:pt modelId="{2AE8B577-8D36-4604-A010-4BE82D304DCC}" type="pres">
      <dgm:prSet presAssocID="{81C3FA01-75D9-472F-AD59-4F7AD36FDC28}" presName="compositeNode" presStyleCnt="0">
        <dgm:presLayoutVars>
          <dgm:bulletEnabled val="1"/>
        </dgm:presLayoutVars>
      </dgm:prSet>
      <dgm:spPr/>
    </dgm:pt>
    <dgm:pt modelId="{3403A0C5-7745-47F2-9693-E2A174BA124B}" type="pres">
      <dgm:prSet presAssocID="{81C3FA01-75D9-472F-AD59-4F7AD36FDC28}" presName="bgRect" presStyleLbl="alignNode1" presStyleIdx="1" presStyleCnt="3"/>
      <dgm:spPr/>
    </dgm:pt>
    <dgm:pt modelId="{ABFB3330-0A7D-448A-A02E-A31D0AD25982}" type="pres">
      <dgm:prSet presAssocID="{B18C01D2-29D9-462E-B9A7-B51E01786EE3}" presName="sibTransNodeRect" presStyleLbl="alignNode1" presStyleIdx="1" presStyleCnt="3">
        <dgm:presLayoutVars>
          <dgm:chMax val="0"/>
          <dgm:bulletEnabled val="1"/>
        </dgm:presLayoutVars>
      </dgm:prSet>
      <dgm:spPr/>
    </dgm:pt>
    <dgm:pt modelId="{E781502A-C086-44E9-9100-4E60E2EE7F08}" type="pres">
      <dgm:prSet presAssocID="{81C3FA01-75D9-472F-AD59-4F7AD36FDC28}" presName="nodeRect" presStyleLbl="alignNode1" presStyleIdx="1" presStyleCnt="3">
        <dgm:presLayoutVars>
          <dgm:bulletEnabled val="1"/>
        </dgm:presLayoutVars>
      </dgm:prSet>
      <dgm:spPr/>
    </dgm:pt>
    <dgm:pt modelId="{E6E78687-EC64-462C-98A9-BDB3BD5E5D0C}" type="pres">
      <dgm:prSet presAssocID="{B18C01D2-29D9-462E-B9A7-B51E01786EE3}" presName="sibTrans" presStyleCnt="0"/>
      <dgm:spPr/>
    </dgm:pt>
    <dgm:pt modelId="{A8B5241A-C58C-4EC4-9A03-EF2CD2973450}" type="pres">
      <dgm:prSet presAssocID="{1E44E643-1A80-4CFE-8983-046562ACF827}" presName="compositeNode" presStyleCnt="0">
        <dgm:presLayoutVars>
          <dgm:bulletEnabled val="1"/>
        </dgm:presLayoutVars>
      </dgm:prSet>
      <dgm:spPr/>
    </dgm:pt>
    <dgm:pt modelId="{8229064D-B987-4D5F-A99B-A7927A38222F}" type="pres">
      <dgm:prSet presAssocID="{1E44E643-1A80-4CFE-8983-046562ACF827}" presName="bgRect" presStyleLbl="alignNode1" presStyleIdx="2" presStyleCnt="3"/>
      <dgm:spPr/>
    </dgm:pt>
    <dgm:pt modelId="{E99A42A1-481C-458D-BB45-7692B2D62963}" type="pres">
      <dgm:prSet presAssocID="{61F509DB-291F-4CD6-BB24-9637058018A2}" presName="sibTransNodeRect" presStyleLbl="alignNode1" presStyleIdx="2" presStyleCnt="3">
        <dgm:presLayoutVars>
          <dgm:chMax val="0"/>
          <dgm:bulletEnabled val="1"/>
        </dgm:presLayoutVars>
      </dgm:prSet>
      <dgm:spPr/>
    </dgm:pt>
    <dgm:pt modelId="{67A2D170-0895-4C7D-9339-5A53CED42964}" type="pres">
      <dgm:prSet presAssocID="{1E44E643-1A80-4CFE-8983-046562ACF827}" presName="nodeRect" presStyleLbl="alignNode1" presStyleIdx="2" presStyleCnt="3">
        <dgm:presLayoutVars>
          <dgm:bulletEnabled val="1"/>
        </dgm:presLayoutVars>
      </dgm:prSet>
      <dgm:spPr/>
    </dgm:pt>
  </dgm:ptLst>
  <dgm:cxnLst>
    <dgm:cxn modelId="{ABB5C70E-3B99-4752-B953-F89BE2B259C1}" type="presOf" srcId="{D627F2EF-3735-42F3-B2E7-804207E74BD8}" destId="{F1FE5F70-EB6B-4F3D-944E-B827E4A34ADD}" srcOrd="0" destOrd="0" presId="urn:microsoft.com/office/officeart/2016/7/layout/LinearBlockProcessNumbered"/>
    <dgm:cxn modelId="{FF5FEE48-1BCF-4095-88E2-48AC73179E60}" type="presOf" srcId="{61F509DB-291F-4CD6-BB24-9637058018A2}" destId="{E99A42A1-481C-458D-BB45-7692B2D62963}" srcOrd="0" destOrd="0" presId="urn:microsoft.com/office/officeart/2016/7/layout/LinearBlockProcessNumbered"/>
    <dgm:cxn modelId="{19EA966D-1932-471F-B24D-674753B529B8}" type="presOf" srcId="{331D21BE-70E2-41D0-A839-B9C169E92518}" destId="{9641DAD6-9CDF-4603-B30B-99A946B62710}" srcOrd="0" destOrd="0" presId="urn:microsoft.com/office/officeart/2016/7/layout/LinearBlockProcessNumbered"/>
    <dgm:cxn modelId="{2F2DD870-E1DA-4A21-BB6E-E8E618E561D1}" type="presOf" srcId="{81C3FA01-75D9-472F-AD59-4F7AD36FDC28}" destId="{E781502A-C086-44E9-9100-4E60E2EE7F08}" srcOrd="1" destOrd="0" presId="urn:microsoft.com/office/officeart/2016/7/layout/LinearBlockProcessNumbered"/>
    <dgm:cxn modelId="{2D9ACF90-4F75-4A12-96B9-EC39A23AF3C8}" type="presOf" srcId="{331D21BE-70E2-41D0-A839-B9C169E92518}" destId="{ABE22440-3A5B-48A5-B57A-2C9C1139976C}" srcOrd="1" destOrd="0" presId="urn:microsoft.com/office/officeart/2016/7/layout/LinearBlockProcessNumbered"/>
    <dgm:cxn modelId="{76CAE297-D8B1-4C81-91AF-9C848D9D67F3}" type="presOf" srcId="{1E44E643-1A80-4CFE-8983-046562ACF827}" destId="{8229064D-B987-4D5F-A99B-A7927A38222F}" srcOrd="0" destOrd="0" presId="urn:microsoft.com/office/officeart/2016/7/layout/LinearBlockProcessNumbered"/>
    <dgm:cxn modelId="{A20C9EA4-A8C3-473B-8287-77B07F86BE60}" srcId="{224B67BB-CEA8-43EB-AD40-A8D309D9752D}" destId="{331D21BE-70E2-41D0-A839-B9C169E92518}" srcOrd="0" destOrd="0" parTransId="{6212EFA7-2935-423F-846B-F2F07885C200}" sibTransId="{D627F2EF-3735-42F3-B2E7-804207E74BD8}"/>
    <dgm:cxn modelId="{2616D7B6-4739-4442-A3D5-293086A9F84B}" type="presOf" srcId="{224B67BB-CEA8-43EB-AD40-A8D309D9752D}" destId="{0FD96CDD-2D4B-42F1-B144-3E220208B744}" srcOrd="0" destOrd="0" presId="urn:microsoft.com/office/officeart/2016/7/layout/LinearBlockProcessNumbered"/>
    <dgm:cxn modelId="{C48237C0-543E-4AD7-986A-60D2C247B773}" srcId="{224B67BB-CEA8-43EB-AD40-A8D309D9752D}" destId="{1E44E643-1A80-4CFE-8983-046562ACF827}" srcOrd="2" destOrd="0" parTransId="{F09F0BFE-F123-4D1E-916B-4B9BB31F983A}" sibTransId="{61F509DB-291F-4CD6-BB24-9637058018A2}"/>
    <dgm:cxn modelId="{17CAC9D9-618F-46B8-8DD2-06F762D08286}" type="presOf" srcId="{B18C01D2-29D9-462E-B9A7-B51E01786EE3}" destId="{ABFB3330-0A7D-448A-A02E-A31D0AD25982}" srcOrd="0" destOrd="0" presId="urn:microsoft.com/office/officeart/2016/7/layout/LinearBlockProcessNumbered"/>
    <dgm:cxn modelId="{C7FE24DD-4CB1-4873-83BC-31F7AF989B8D}" type="presOf" srcId="{81C3FA01-75D9-472F-AD59-4F7AD36FDC28}" destId="{3403A0C5-7745-47F2-9693-E2A174BA124B}" srcOrd="0" destOrd="0" presId="urn:microsoft.com/office/officeart/2016/7/layout/LinearBlockProcessNumbered"/>
    <dgm:cxn modelId="{98976FEE-7F5A-4F00-B41D-63B16F34503D}" type="presOf" srcId="{1E44E643-1A80-4CFE-8983-046562ACF827}" destId="{67A2D170-0895-4C7D-9339-5A53CED42964}" srcOrd="1" destOrd="0" presId="urn:microsoft.com/office/officeart/2016/7/layout/LinearBlockProcessNumbered"/>
    <dgm:cxn modelId="{57D169F7-32D4-48DC-AE2A-2F8E1A1779C6}" srcId="{224B67BB-CEA8-43EB-AD40-A8D309D9752D}" destId="{81C3FA01-75D9-472F-AD59-4F7AD36FDC28}" srcOrd="1" destOrd="0" parTransId="{22FC1630-1810-4CFA-9975-85E1DBC03D77}" sibTransId="{B18C01D2-29D9-462E-B9A7-B51E01786EE3}"/>
    <dgm:cxn modelId="{CFE434AD-A00A-4675-9830-D4224710A925}" type="presParOf" srcId="{0FD96CDD-2D4B-42F1-B144-3E220208B744}" destId="{2DBBAA85-E08C-45CF-957B-580CD31F723D}" srcOrd="0" destOrd="0" presId="urn:microsoft.com/office/officeart/2016/7/layout/LinearBlockProcessNumbered"/>
    <dgm:cxn modelId="{F7A02B30-63A8-4349-88DE-CFFC63E2DEFE}" type="presParOf" srcId="{2DBBAA85-E08C-45CF-957B-580CD31F723D}" destId="{9641DAD6-9CDF-4603-B30B-99A946B62710}" srcOrd="0" destOrd="0" presId="urn:microsoft.com/office/officeart/2016/7/layout/LinearBlockProcessNumbered"/>
    <dgm:cxn modelId="{9FF25948-FE29-4ED4-8557-B5DBFB8D2B32}" type="presParOf" srcId="{2DBBAA85-E08C-45CF-957B-580CD31F723D}" destId="{F1FE5F70-EB6B-4F3D-944E-B827E4A34ADD}" srcOrd="1" destOrd="0" presId="urn:microsoft.com/office/officeart/2016/7/layout/LinearBlockProcessNumbered"/>
    <dgm:cxn modelId="{C97FFC8A-01B6-4F45-9564-F32A05F57635}" type="presParOf" srcId="{2DBBAA85-E08C-45CF-957B-580CD31F723D}" destId="{ABE22440-3A5B-48A5-B57A-2C9C1139976C}" srcOrd="2" destOrd="0" presId="urn:microsoft.com/office/officeart/2016/7/layout/LinearBlockProcessNumbered"/>
    <dgm:cxn modelId="{CFE0017B-2522-48CA-8289-617B43DA06CA}" type="presParOf" srcId="{0FD96CDD-2D4B-42F1-B144-3E220208B744}" destId="{FC4DED96-4B63-47FB-A27B-33266EE351DF}" srcOrd="1" destOrd="0" presId="urn:microsoft.com/office/officeart/2016/7/layout/LinearBlockProcessNumbered"/>
    <dgm:cxn modelId="{E4918A27-5CA1-4A03-A444-9CCE75FF2184}" type="presParOf" srcId="{0FD96CDD-2D4B-42F1-B144-3E220208B744}" destId="{2AE8B577-8D36-4604-A010-4BE82D304DCC}" srcOrd="2" destOrd="0" presId="urn:microsoft.com/office/officeart/2016/7/layout/LinearBlockProcessNumbered"/>
    <dgm:cxn modelId="{34240A3F-A44D-4A77-8B32-F539888193D6}" type="presParOf" srcId="{2AE8B577-8D36-4604-A010-4BE82D304DCC}" destId="{3403A0C5-7745-47F2-9693-E2A174BA124B}" srcOrd="0" destOrd="0" presId="urn:microsoft.com/office/officeart/2016/7/layout/LinearBlockProcessNumbered"/>
    <dgm:cxn modelId="{28432A66-0002-46EB-9252-CDA78C7AA8DD}" type="presParOf" srcId="{2AE8B577-8D36-4604-A010-4BE82D304DCC}" destId="{ABFB3330-0A7D-448A-A02E-A31D0AD25982}" srcOrd="1" destOrd="0" presId="urn:microsoft.com/office/officeart/2016/7/layout/LinearBlockProcessNumbered"/>
    <dgm:cxn modelId="{6A1D81D2-7A1E-429F-B8AA-4BE55C9439A3}" type="presParOf" srcId="{2AE8B577-8D36-4604-A010-4BE82D304DCC}" destId="{E781502A-C086-44E9-9100-4E60E2EE7F08}" srcOrd="2" destOrd="0" presId="urn:microsoft.com/office/officeart/2016/7/layout/LinearBlockProcessNumbered"/>
    <dgm:cxn modelId="{3C7C1C18-7A99-4AB4-A701-D2DF77697BCC}" type="presParOf" srcId="{0FD96CDD-2D4B-42F1-B144-3E220208B744}" destId="{E6E78687-EC64-462C-98A9-BDB3BD5E5D0C}" srcOrd="3" destOrd="0" presId="urn:microsoft.com/office/officeart/2016/7/layout/LinearBlockProcessNumbered"/>
    <dgm:cxn modelId="{61AEEE06-B496-4372-A456-B7267E05BAA0}" type="presParOf" srcId="{0FD96CDD-2D4B-42F1-B144-3E220208B744}" destId="{A8B5241A-C58C-4EC4-9A03-EF2CD2973450}" srcOrd="4" destOrd="0" presId="urn:microsoft.com/office/officeart/2016/7/layout/LinearBlockProcessNumbered"/>
    <dgm:cxn modelId="{A814400A-DD30-42B6-9F3A-9F4E71D65A89}" type="presParOf" srcId="{A8B5241A-C58C-4EC4-9A03-EF2CD2973450}" destId="{8229064D-B987-4D5F-A99B-A7927A38222F}" srcOrd="0" destOrd="0" presId="urn:microsoft.com/office/officeart/2016/7/layout/LinearBlockProcessNumbered"/>
    <dgm:cxn modelId="{6735D5B3-6080-496B-A6C2-3C5C0C5D75A8}" type="presParOf" srcId="{A8B5241A-C58C-4EC4-9A03-EF2CD2973450}" destId="{E99A42A1-481C-458D-BB45-7692B2D62963}" srcOrd="1" destOrd="0" presId="urn:microsoft.com/office/officeart/2016/7/layout/LinearBlockProcessNumbered"/>
    <dgm:cxn modelId="{2B43BB75-30CB-46A9-87F6-BCB1ACEAA91B}" type="presParOf" srcId="{A8B5241A-C58C-4EC4-9A03-EF2CD2973450}" destId="{67A2D170-0895-4C7D-9339-5A53CED42964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E5408D5-B32B-4AF4-9FAE-E2E1ACFD2E7E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bg_colorful5" csCatId="colorful" phldr="1"/>
      <dgm:spPr/>
      <dgm:t>
        <a:bodyPr/>
        <a:lstStyle/>
        <a:p>
          <a:endParaRPr lang="en-US"/>
        </a:p>
      </dgm:t>
    </dgm:pt>
    <dgm:pt modelId="{834F4AB9-C4F9-4997-B9FA-1FD443CA8D7A}">
      <dgm:prSet custT="1"/>
      <dgm:spPr/>
      <dgm:t>
        <a:bodyPr/>
        <a:lstStyle/>
        <a:p>
          <a:r>
            <a:rPr lang="en-US" sz="2000" dirty="0"/>
            <a:t>Enhance E-commerce Accessibility</a:t>
          </a:r>
        </a:p>
      </dgm:t>
    </dgm:pt>
    <dgm:pt modelId="{EA5DF76A-0D87-453D-A40B-588FAE33EE92}" type="parTrans" cxnId="{C8AE5211-3CE1-4925-86DE-39BED4D37C00}">
      <dgm:prSet/>
      <dgm:spPr/>
      <dgm:t>
        <a:bodyPr/>
        <a:lstStyle/>
        <a:p>
          <a:endParaRPr lang="en-US"/>
        </a:p>
      </dgm:t>
    </dgm:pt>
    <dgm:pt modelId="{0CAED224-B44B-4102-AF7A-7A6B6F848E11}" type="sibTrans" cxnId="{C8AE5211-3CE1-4925-86DE-39BED4D37C00}">
      <dgm:prSet/>
      <dgm:spPr/>
      <dgm:t>
        <a:bodyPr/>
        <a:lstStyle/>
        <a:p>
          <a:endParaRPr lang="en-US"/>
        </a:p>
      </dgm:t>
    </dgm:pt>
    <dgm:pt modelId="{A9986BD4-5988-4800-837F-90406E562CDD}">
      <dgm:prSet custT="1"/>
      <dgm:spPr/>
      <dgm:t>
        <a:bodyPr/>
        <a:lstStyle/>
        <a:p>
          <a:r>
            <a:rPr lang="en-US" sz="2000" dirty="0"/>
            <a:t>Improve User Experience</a:t>
          </a:r>
        </a:p>
      </dgm:t>
    </dgm:pt>
    <dgm:pt modelId="{7D5066CE-060E-4EE6-8565-3922453812BF}" type="parTrans" cxnId="{70552542-84DF-4563-9772-4640404B10AD}">
      <dgm:prSet/>
      <dgm:spPr/>
      <dgm:t>
        <a:bodyPr/>
        <a:lstStyle/>
        <a:p>
          <a:endParaRPr lang="en-US"/>
        </a:p>
      </dgm:t>
    </dgm:pt>
    <dgm:pt modelId="{8AAA90FC-F177-4E03-8E50-B8EDACE23839}" type="sibTrans" cxnId="{70552542-84DF-4563-9772-4640404B10AD}">
      <dgm:prSet/>
      <dgm:spPr/>
      <dgm:t>
        <a:bodyPr/>
        <a:lstStyle/>
        <a:p>
          <a:endParaRPr lang="en-US"/>
        </a:p>
      </dgm:t>
    </dgm:pt>
    <dgm:pt modelId="{CF76FB3D-CDD9-4D96-9DD6-F119DEAD70C2}">
      <dgm:prSet custT="1"/>
      <dgm:spPr/>
      <dgm:t>
        <a:bodyPr/>
        <a:lstStyle/>
        <a:p>
          <a:r>
            <a:rPr lang="en-US" sz="2000" dirty="0"/>
            <a:t>Ensure Scalability</a:t>
          </a:r>
        </a:p>
      </dgm:t>
    </dgm:pt>
    <dgm:pt modelId="{45DE4ADF-61C7-495F-A846-09A42547CC7A}" type="parTrans" cxnId="{CA029F34-D938-45EB-A7AD-E80A0845B1B0}">
      <dgm:prSet/>
      <dgm:spPr/>
      <dgm:t>
        <a:bodyPr/>
        <a:lstStyle/>
        <a:p>
          <a:endParaRPr lang="en-US"/>
        </a:p>
      </dgm:t>
    </dgm:pt>
    <dgm:pt modelId="{E6735689-1A0D-4405-B913-BEB535BAF0EC}" type="sibTrans" cxnId="{CA029F34-D938-45EB-A7AD-E80A0845B1B0}">
      <dgm:prSet/>
      <dgm:spPr/>
      <dgm:t>
        <a:bodyPr/>
        <a:lstStyle/>
        <a:p>
          <a:endParaRPr lang="en-US"/>
        </a:p>
      </dgm:t>
    </dgm:pt>
    <dgm:pt modelId="{B42BA87B-3099-4033-A1ED-4DF09A1FF4A8}">
      <dgm:prSet custT="1"/>
      <dgm:spPr/>
      <dgm:t>
        <a:bodyPr/>
        <a:lstStyle/>
        <a:p>
          <a:r>
            <a:rPr lang="en-US" sz="2000" dirty="0"/>
            <a:t>Maximize Customer Retention</a:t>
          </a:r>
        </a:p>
      </dgm:t>
    </dgm:pt>
    <dgm:pt modelId="{14DF3C96-DD8A-4B0B-A6E5-CA9BB20B5660}" type="parTrans" cxnId="{579FE7AC-4634-4E9A-A73E-6F5411EF6468}">
      <dgm:prSet/>
      <dgm:spPr/>
      <dgm:t>
        <a:bodyPr/>
        <a:lstStyle/>
        <a:p>
          <a:endParaRPr lang="en-US"/>
        </a:p>
      </dgm:t>
    </dgm:pt>
    <dgm:pt modelId="{5F70E2C0-4C3E-4A03-A1F4-22E57D1AC6DE}" type="sibTrans" cxnId="{579FE7AC-4634-4E9A-A73E-6F5411EF6468}">
      <dgm:prSet/>
      <dgm:spPr/>
      <dgm:t>
        <a:bodyPr/>
        <a:lstStyle/>
        <a:p>
          <a:endParaRPr lang="en-US"/>
        </a:p>
      </dgm:t>
    </dgm:pt>
    <dgm:pt modelId="{7DA4FBF3-9511-44BA-BDD1-CB175B09CFDD}" type="pres">
      <dgm:prSet presAssocID="{0E5408D5-B32B-4AF4-9FAE-E2E1ACFD2E7E}" presName="root" presStyleCnt="0">
        <dgm:presLayoutVars>
          <dgm:dir/>
          <dgm:resizeHandles val="exact"/>
        </dgm:presLayoutVars>
      </dgm:prSet>
      <dgm:spPr/>
    </dgm:pt>
    <dgm:pt modelId="{7266C454-D21E-4B29-A61A-144D274426CA}" type="pres">
      <dgm:prSet presAssocID="{0E5408D5-B32B-4AF4-9FAE-E2E1ACFD2E7E}" presName="container" presStyleCnt="0">
        <dgm:presLayoutVars>
          <dgm:dir/>
          <dgm:resizeHandles val="exact"/>
        </dgm:presLayoutVars>
      </dgm:prSet>
      <dgm:spPr/>
    </dgm:pt>
    <dgm:pt modelId="{6546E5B5-D91F-4C08-8863-E20F67CF4B7B}" type="pres">
      <dgm:prSet presAssocID="{834F4AB9-C4F9-4997-B9FA-1FD443CA8D7A}" presName="compNode" presStyleCnt="0"/>
      <dgm:spPr/>
    </dgm:pt>
    <dgm:pt modelId="{A764A80A-9F7D-47C2-A603-64D7C6425AFF}" type="pres">
      <dgm:prSet presAssocID="{834F4AB9-C4F9-4997-B9FA-1FD443CA8D7A}" presName="iconBgRect" presStyleLbl="bgShp" presStyleIdx="0" presStyleCnt="4"/>
      <dgm:spPr/>
    </dgm:pt>
    <dgm:pt modelId="{1EA89229-F1D8-4C26-B49B-E3258F815FEE}" type="pres">
      <dgm:prSet presAssocID="{834F4AB9-C4F9-4997-B9FA-1FD443CA8D7A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hopping cart"/>
        </a:ext>
      </dgm:extLst>
    </dgm:pt>
    <dgm:pt modelId="{540845CF-176F-41AA-BF91-A13FED1D1EB9}" type="pres">
      <dgm:prSet presAssocID="{834F4AB9-C4F9-4997-B9FA-1FD443CA8D7A}" presName="spaceRect" presStyleCnt="0"/>
      <dgm:spPr/>
    </dgm:pt>
    <dgm:pt modelId="{52D95887-DED9-4771-9E9A-6D555DBFB246}" type="pres">
      <dgm:prSet presAssocID="{834F4AB9-C4F9-4997-B9FA-1FD443CA8D7A}" presName="textRect" presStyleLbl="revTx" presStyleIdx="0" presStyleCnt="4">
        <dgm:presLayoutVars>
          <dgm:chMax val="1"/>
          <dgm:chPref val="1"/>
        </dgm:presLayoutVars>
      </dgm:prSet>
      <dgm:spPr/>
    </dgm:pt>
    <dgm:pt modelId="{6AD41429-897B-438B-AB33-80745D7613B1}" type="pres">
      <dgm:prSet presAssocID="{0CAED224-B44B-4102-AF7A-7A6B6F848E11}" presName="sibTrans" presStyleLbl="sibTrans2D1" presStyleIdx="0" presStyleCnt="0"/>
      <dgm:spPr/>
    </dgm:pt>
    <dgm:pt modelId="{90EDAAF5-BD40-4810-84F5-7895E8180D9D}" type="pres">
      <dgm:prSet presAssocID="{A9986BD4-5988-4800-837F-90406E562CDD}" presName="compNode" presStyleCnt="0"/>
      <dgm:spPr/>
    </dgm:pt>
    <dgm:pt modelId="{E7150650-4435-45E3-8F26-3C75CF72424E}" type="pres">
      <dgm:prSet presAssocID="{A9986BD4-5988-4800-837F-90406E562CDD}" presName="iconBgRect" presStyleLbl="bgShp" presStyleIdx="1" presStyleCnt="4"/>
      <dgm:spPr/>
    </dgm:pt>
    <dgm:pt modelId="{A8248370-7CAB-4CE8-94D9-AD003AA64C7A}" type="pres">
      <dgm:prSet presAssocID="{A9986BD4-5988-4800-837F-90406E562CDD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miling Face with No Fill"/>
        </a:ext>
      </dgm:extLst>
    </dgm:pt>
    <dgm:pt modelId="{0273A247-516D-491E-B53B-7C797022A950}" type="pres">
      <dgm:prSet presAssocID="{A9986BD4-5988-4800-837F-90406E562CDD}" presName="spaceRect" presStyleCnt="0"/>
      <dgm:spPr/>
    </dgm:pt>
    <dgm:pt modelId="{3802396C-6276-45DB-873F-E273839A664F}" type="pres">
      <dgm:prSet presAssocID="{A9986BD4-5988-4800-837F-90406E562CDD}" presName="textRect" presStyleLbl="revTx" presStyleIdx="1" presStyleCnt="4">
        <dgm:presLayoutVars>
          <dgm:chMax val="1"/>
          <dgm:chPref val="1"/>
        </dgm:presLayoutVars>
      </dgm:prSet>
      <dgm:spPr/>
    </dgm:pt>
    <dgm:pt modelId="{0C4B0EBA-33DB-47C1-9DBC-87DC6BCBF50B}" type="pres">
      <dgm:prSet presAssocID="{8AAA90FC-F177-4E03-8E50-B8EDACE23839}" presName="sibTrans" presStyleLbl="sibTrans2D1" presStyleIdx="0" presStyleCnt="0"/>
      <dgm:spPr/>
    </dgm:pt>
    <dgm:pt modelId="{3FF5027C-025A-41D2-8310-804D6099CED9}" type="pres">
      <dgm:prSet presAssocID="{CF76FB3D-CDD9-4D96-9DD6-F119DEAD70C2}" presName="compNode" presStyleCnt="0"/>
      <dgm:spPr/>
    </dgm:pt>
    <dgm:pt modelId="{61B470D4-CBE0-448F-B502-CC4D2433BF63}" type="pres">
      <dgm:prSet presAssocID="{CF76FB3D-CDD9-4D96-9DD6-F119DEAD70C2}" presName="iconBgRect" presStyleLbl="bgShp" presStyleIdx="2" presStyleCnt="4"/>
      <dgm:spPr/>
    </dgm:pt>
    <dgm:pt modelId="{D8AEB735-44DD-4DAE-B571-3015E3018361}" type="pres">
      <dgm:prSet presAssocID="{CF76FB3D-CDD9-4D96-9DD6-F119DEAD70C2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auge"/>
        </a:ext>
      </dgm:extLst>
    </dgm:pt>
    <dgm:pt modelId="{AED45426-F0EA-4BDC-A6A9-B22E14C9242E}" type="pres">
      <dgm:prSet presAssocID="{CF76FB3D-CDD9-4D96-9DD6-F119DEAD70C2}" presName="spaceRect" presStyleCnt="0"/>
      <dgm:spPr/>
    </dgm:pt>
    <dgm:pt modelId="{4B0B0B14-EF04-4718-A17C-8991B4ECE558}" type="pres">
      <dgm:prSet presAssocID="{CF76FB3D-CDD9-4D96-9DD6-F119DEAD70C2}" presName="textRect" presStyleLbl="revTx" presStyleIdx="2" presStyleCnt="4">
        <dgm:presLayoutVars>
          <dgm:chMax val="1"/>
          <dgm:chPref val="1"/>
        </dgm:presLayoutVars>
      </dgm:prSet>
      <dgm:spPr/>
    </dgm:pt>
    <dgm:pt modelId="{38339B97-79D3-4874-9380-DEC7D57FB435}" type="pres">
      <dgm:prSet presAssocID="{E6735689-1A0D-4405-B913-BEB535BAF0EC}" presName="sibTrans" presStyleLbl="sibTrans2D1" presStyleIdx="0" presStyleCnt="0"/>
      <dgm:spPr/>
    </dgm:pt>
    <dgm:pt modelId="{5F9539D7-0337-4084-B153-0ECBFAF0D8C4}" type="pres">
      <dgm:prSet presAssocID="{B42BA87B-3099-4033-A1ED-4DF09A1FF4A8}" presName="compNode" presStyleCnt="0"/>
      <dgm:spPr/>
    </dgm:pt>
    <dgm:pt modelId="{05E0971B-2738-40E4-9586-5A8E32ABF2F6}" type="pres">
      <dgm:prSet presAssocID="{B42BA87B-3099-4033-A1ED-4DF09A1FF4A8}" presName="iconBgRect" presStyleLbl="bgShp" presStyleIdx="3" presStyleCnt="4"/>
      <dgm:spPr/>
    </dgm:pt>
    <dgm:pt modelId="{FA6B62B4-6D86-4251-8155-435329B2119E}" type="pres">
      <dgm:prSet presAssocID="{B42BA87B-3099-4033-A1ED-4DF09A1FF4A8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pward trend"/>
        </a:ext>
      </dgm:extLst>
    </dgm:pt>
    <dgm:pt modelId="{47B02922-9531-4EA9-9791-E0059DA87665}" type="pres">
      <dgm:prSet presAssocID="{B42BA87B-3099-4033-A1ED-4DF09A1FF4A8}" presName="spaceRect" presStyleCnt="0"/>
      <dgm:spPr/>
    </dgm:pt>
    <dgm:pt modelId="{5BFFC6C6-A5A3-41CE-BB68-2F0B4F81D0E3}" type="pres">
      <dgm:prSet presAssocID="{B42BA87B-3099-4033-A1ED-4DF09A1FF4A8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C8AE5211-3CE1-4925-86DE-39BED4D37C00}" srcId="{0E5408D5-B32B-4AF4-9FAE-E2E1ACFD2E7E}" destId="{834F4AB9-C4F9-4997-B9FA-1FD443CA8D7A}" srcOrd="0" destOrd="0" parTransId="{EA5DF76A-0D87-453D-A40B-588FAE33EE92}" sibTransId="{0CAED224-B44B-4102-AF7A-7A6B6F848E11}"/>
    <dgm:cxn modelId="{CA029F34-D938-45EB-A7AD-E80A0845B1B0}" srcId="{0E5408D5-B32B-4AF4-9FAE-E2E1ACFD2E7E}" destId="{CF76FB3D-CDD9-4D96-9DD6-F119DEAD70C2}" srcOrd="2" destOrd="0" parTransId="{45DE4ADF-61C7-495F-A846-09A42547CC7A}" sibTransId="{E6735689-1A0D-4405-B913-BEB535BAF0EC}"/>
    <dgm:cxn modelId="{70552542-84DF-4563-9772-4640404B10AD}" srcId="{0E5408D5-B32B-4AF4-9FAE-E2E1ACFD2E7E}" destId="{A9986BD4-5988-4800-837F-90406E562CDD}" srcOrd="1" destOrd="0" parTransId="{7D5066CE-060E-4EE6-8565-3922453812BF}" sibTransId="{8AAA90FC-F177-4E03-8E50-B8EDACE23839}"/>
    <dgm:cxn modelId="{6518456B-36E4-4A0D-96D2-E04234181CD2}" type="presOf" srcId="{E6735689-1A0D-4405-B913-BEB535BAF0EC}" destId="{38339B97-79D3-4874-9380-DEC7D57FB435}" srcOrd="0" destOrd="0" presId="urn:microsoft.com/office/officeart/2018/2/layout/IconCircleList"/>
    <dgm:cxn modelId="{3EE6756F-A68E-48B8-AC69-2BD82CC14142}" type="presOf" srcId="{0E5408D5-B32B-4AF4-9FAE-E2E1ACFD2E7E}" destId="{7DA4FBF3-9511-44BA-BDD1-CB175B09CFDD}" srcOrd="0" destOrd="0" presId="urn:microsoft.com/office/officeart/2018/2/layout/IconCircleList"/>
    <dgm:cxn modelId="{F0C6D972-3F74-41F9-A9BA-7DFA1216B792}" type="presOf" srcId="{A9986BD4-5988-4800-837F-90406E562CDD}" destId="{3802396C-6276-45DB-873F-E273839A664F}" srcOrd="0" destOrd="0" presId="urn:microsoft.com/office/officeart/2018/2/layout/IconCircleList"/>
    <dgm:cxn modelId="{C08F3C8F-D2EE-42AA-AC64-1EDA1C34362F}" type="presOf" srcId="{834F4AB9-C4F9-4997-B9FA-1FD443CA8D7A}" destId="{52D95887-DED9-4771-9E9A-6D555DBFB246}" srcOrd="0" destOrd="0" presId="urn:microsoft.com/office/officeart/2018/2/layout/IconCircleList"/>
    <dgm:cxn modelId="{83906DA2-F69D-43C7-A621-0111E300E19A}" type="presOf" srcId="{B42BA87B-3099-4033-A1ED-4DF09A1FF4A8}" destId="{5BFFC6C6-A5A3-41CE-BB68-2F0B4F81D0E3}" srcOrd="0" destOrd="0" presId="urn:microsoft.com/office/officeart/2018/2/layout/IconCircleList"/>
    <dgm:cxn modelId="{25D606A5-25D3-45DC-8317-AAEA3ABB00CC}" type="presOf" srcId="{CF76FB3D-CDD9-4D96-9DD6-F119DEAD70C2}" destId="{4B0B0B14-EF04-4718-A17C-8991B4ECE558}" srcOrd="0" destOrd="0" presId="urn:microsoft.com/office/officeart/2018/2/layout/IconCircleList"/>
    <dgm:cxn modelId="{579FE7AC-4634-4E9A-A73E-6F5411EF6468}" srcId="{0E5408D5-B32B-4AF4-9FAE-E2E1ACFD2E7E}" destId="{B42BA87B-3099-4033-A1ED-4DF09A1FF4A8}" srcOrd="3" destOrd="0" parTransId="{14DF3C96-DD8A-4B0B-A6E5-CA9BB20B5660}" sibTransId="{5F70E2C0-4C3E-4A03-A1F4-22E57D1AC6DE}"/>
    <dgm:cxn modelId="{D4F21DB4-7E3B-4209-A1AE-A4E49B878B32}" type="presOf" srcId="{8AAA90FC-F177-4E03-8E50-B8EDACE23839}" destId="{0C4B0EBA-33DB-47C1-9DBC-87DC6BCBF50B}" srcOrd="0" destOrd="0" presId="urn:microsoft.com/office/officeart/2018/2/layout/IconCircleList"/>
    <dgm:cxn modelId="{DAA7C8D0-9EEF-4F80-96E8-0BA741AC390A}" type="presOf" srcId="{0CAED224-B44B-4102-AF7A-7A6B6F848E11}" destId="{6AD41429-897B-438B-AB33-80745D7613B1}" srcOrd="0" destOrd="0" presId="urn:microsoft.com/office/officeart/2018/2/layout/IconCircleList"/>
    <dgm:cxn modelId="{12A38216-3110-4806-A6B3-9F89E4E40D2D}" type="presParOf" srcId="{7DA4FBF3-9511-44BA-BDD1-CB175B09CFDD}" destId="{7266C454-D21E-4B29-A61A-144D274426CA}" srcOrd="0" destOrd="0" presId="urn:microsoft.com/office/officeart/2018/2/layout/IconCircleList"/>
    <dgm:cxn modelId="{E84F1C30-C5B2-405F-B63A-DB2821FF1C03}" type="presParOf" srcId="{7266C454-D21E-4B29-A61A-144D274426CA}" destId="{6546E5B5-D91F-4C08-8863-E20F67CF4B7B}" srcOrd="0" destOrd="0" presId="urn:microsoft.com/office/officeart/2018/2/layout/IconCircleList"/>
    <dgm:cxn modelId="{C24B8292-C504-4808-9176-CF35A3D2E302}" type="presParOf" srcId="{6546E5B5-D91F-4C08-8863-E20F67CF4B7B}" destId="{A764A80A-9F7D-47C2-A603-64D7C6425AFF}" srcOrd="0" destOrd="0" presId="urn:microsoft.com/office/officeart/2018/2/layout/IconCircleList"/>
    <dgm:cxn modelId="{3FF5521E-50D7-4799-97AD-97484EB383E1}" type="presParOf" srcId="{6546E5B5-D91F-4C08-8863-E20F67CF4B7B}" destId="{1EA89229-F1D8-4C26-B49B-E3258F815FEE}" srcOrd="1" destOrd="0" presId="urn:microsoft.com/office/officeart/2018/2/layout/IconCircleList"/>
    <dgm:cxn modelId="{7517D495-EC86-4073-8989-BF6214129BF1}" type="presParOf" srcId="{6546E5B5-D91F-4C08-8863-E20F67CF4B7B}" destId="{540845CF-176F-41AA-BF91-A13FED1D1EB9}" srcOrd="2" destOrd="0" presId="urn:microsoft.com/office/officeart/2018/2/layout/IconCircleList"/>
    <dgm:cxn modelId="{8D57460E-7406-4038-8630-E7970BDF83AE}" type="presParOf" srcId="{6546E5B5-D91F-4C08-8863-E20F67CF4B7B}" destId="{52D95887-DED9-4771-9E9A-6D555DBFB246}" srcOrd="3" destOrd="0" presId="urn:microsoft.com/office/officeart/2018/2/layout/IconCircleList"/>
    <dgm:cxn modelId="{08B74FBE-9911-452C-87C9-3557B92A6850}" type="presParOf" srcId="{7266C454-D21E-4B29-A61A-144D274426CA}" destId="{6AD41429-897B-438B-AB33-80745D7613B1}" srcOrd="1" destOrd="0" presId="urn:microsoft.com/office/officeart/2018/2/layout/IconCircleList"/>
    <dgm:cxn modelId="{C6440B50-EEF0-43A0-9607-BDDFBE9A325F}" type="presParOf" srcId="{7266C454-D21E-4B29-A61A-144D274426CA}" destId="{90EDAAF5-BD40-4810-84F5-7895E8180D9D}" srcOrd="2" destOrd="0" presId="urn:microsoft.com/office/officeart/2018/2/layout/IconCircleList"/>
    <dgm:cxn modelId="{F901CD0B-A7C1-4290-8CF0-08BE51B01CB9}" type="presParOf" srcId="{90EDAAF5-BD40-4810-84F5-7895E8180D9D}" destId="{E7150650-4435-45E3-8F26-3C75CF72424E}" srcOrd="0" destOrd="0" presId="urn:microsoft.com/office/officeart/2018/2/layout/IconCircleList"/>
    <dgm:cxn modelId="{826D8F23-40C1-4896-967B-A2EBA63CB352}" type="presParOf" srcId="{90EDAAF5-BD40-4810-84F5-7895E8180D9D}" destId="{A8248370-7CAB-4CE8-94D9-AD003AA64C7A}" srcOrd="1" destOrd="0" presId="urn:microsoft.com/office/officeart/2018/2/layout/IconCircleList"/>
    <dgm:cxn modelId="{49867E25-968E-4C0B-80E3-138DCCE7D0C1}" type="presParOf" srcId="{90EDAAF5-BD40-4810-84F5-7895E8180D9D}" destId="{0273A247-516D-491E-B53B-7C797022A950}" srcOrd="2" destOrd="0" presId="urn:microsoft.com/office/officeart/2018/2/layout/IconCircleList"/>
    <dgm:cxn modelId="{6D1B64C4-2FB4-4683-B0EC-B584E21DB125}" type="presParOf" srcId="{90EDAAF5-BD40-4810-84F5-7895E8180D9D}" destId="{3802396C-6276-45DB-873F-E273839A664F}" srcOrd="3" destOrd="0" presId="urn:microsoft.com/office/officeart/2018/2/layout/IconCircleList"/>
    <dgm:cxn modelId="{4C01DB02-7DB3-4F20-BFB7-B2B779F839EF}" type="presParOf" srcId="{7266C454-D21E-4B29-A61A-144D274426CA}" destId="{0C4B0EBA-33DB-47C1-9DBC-87DC6BCBF50B}" srcOrd="3" destOrd="0" presId="urn:microsoft.com/office/officeart/2018/2/layout/IconCircleList"/>
    <dgm:cxn modelId="{D2A5B4F0-17F8-43AF-B63C-29DF293C11BC}" type="presParOf" srcId="{7266C454-D21E-4B29-A61A-144D274426CA}" destId="{3FF5027C-025A-41D2-8310-804D6099CED9}" srcOrd="4" destOrd="0" presId="urn:microsoft.com/office/officeart/2018/2/layout/IconCircleList"/>
    <dgm:cxn modelId="{99D90137-E55A-47C8-9FF6-09C73D89A05E}" type="presParOf" srcId="{3FF5027C-025A-41D2-8310-804D6099CED9}" destId="{61B470D4-CBE0-448F-B502-CC4D2433BF63}" srcOrd="0" destOrd="0" presId="urn:microsoft.com/office/officeart/2018/2/layout/IconCircleList"/>
    <dgm:cxn modelId="{0BD54F6F-9BB6-4793-A5FC-97CD5F83343A}" type="presParOf" srcId="{3FF5027C-025A-41D2-8310-804D6099CED9}" destId="{D8AEB735-44DD-4DAE-B571-3015E3018361}" srcOrd="1" destOrd="0" presId="urn:microsoft.com/office/officeart/2018/2/layout/IconCircleList"/>
    <dgm:cxn modelId="{2FCB12C4-F92B-4318-85E9-64C7F40526F5}" type="presParOf" srcId="{3FF5027C-025A-41D2-8310-804D6099CED9}" destId="{AED45426-F0EA-4BDC-A6A9-B22E14C9242E}" srcOrd="2" destOrd="0" presId="urn:microsoft.com/office/officeart/2018/2/layout/IconCircleList"/>
    <dgm:cxn modelId="{60FCCAC4-6083-4D14-A68C-EB2E6FD77F9E}" type="presParOf" srcId="{3FF5027C-025A-41D2-8310-804D6099CED9}" destId="{4B0B0B14-EF04-4718-A17C-8991B4ECE558}" srcOrd="3" destOrd="0" presId="urn:microsoft.com/office/officeart/2018/2/layout/IconCircleList"/>
    <dgm:cxn modelId="{2FADCA66-0728-4B06-891E-4D8AD9C08CA0}" type="presParOf" srcId="{7266C454-D21E-4B29-A61A-144D274426CA}" destId="{38339B97-79D3-4874-9380-DEC7D57FB435}" srcOrd="5" destOrd="0" presId="urn:microsoft.com/office/officeart/2018/2/layout/IconCircleList"/>
    <dgm:cxn modelId="{B3809DF8-90E8-4C5A-A984-0F4129058A4A}" type="presParOf" srcId="{7266C454-D21E-4B29-A61A-144D274426CA}" destId="{5F9539D7-0337-4084-B153-0ECBFAF0D8C4}" srcOrd="6" destOrd="0" presId="urn:microsoft.com/office/officeart/2018/2/layout/IconCircleList"/>
    <dgm:cxn modelId="{D2C61844-206A-4370-8541-858A2EB14A72}" type="presParOf" srcId="{5F9539D7-0337-4084-B153-0ECBFAF0D8C4}" destId="{05E0971B-2738-40E4-9586-5A8E32ABF2F6}" srcOrd="0" destOrd="0" presId="urn:microsoft.com/office/officeart/2018/2/layout/IconCircleList"/>
    <dgm:cxn modelId="{D6884A63-A8CA-4A65-BD20-0B249EE8450E}" type="presParOf" srcId="{5F9539D7-0337-4084-B153-0ECBFAF0D8C4}" destId="{FA6B62B4-6D86-4251-8155-435329B2119E}" srcOrd="1" destOrd="0" presId="urn:microsoft.com/office/officeart/2018/2/layout/IconCircleList"/>
    <dgm:cxn modelId="{6E02B3C8-B94A-4FDC-8FEB-7784B453D7BB}" type="presParOf" srcId="{5F9539D7-0337-4084-B153-0ECBFAF0D8C4}" destId="{47B02922-9531-4EA9-9791-E0059DA87665}" srcOrd="2" destOrd="0" presId="urn:microsoft.com/office/officeart/2018/2/layout/IconCircleList"/>
    <dgm:cxn modelId="{943DD1C7-AFC5-4815-8E38-C9A8488AA84E}" type="presParOf" srcId="{5F9539D7-0337-4084-B153-0ECBFAF0D8C4}" destId="{5BFFC6C6-A5A3-41CE-BB68-2F0B4F81D0E3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FBF7592-3087-4E38-8185-A685559CABCC}" type="doc">
      <dgm:prSet loTypeId="urn:microsoft.com/office/officeart/2005/8/layout/vList5" loCatId="list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E63C0A0E-6936-4DFA-9E01-34BF0BA9E64B}">
      <dgm:prSet/>
      <dgm:spPr/>
      <dgm:t>
        <a:bodyPr/>
        <a:lstStyle/>
        <a:p>
          <a:r>
            <a:rPr lang="en-US" dirty="0"/>
            <a:t>Html</a:t>
          </a:r>
        </a:p>
      </dgm:t>
    </dgm:pt>
    <dgm:pt modelId="{FD076610-CC92-45B8-8D2A-33104AB367B2}" type="parTrans" cxnId="{4931029F-8414-4542-8460-B13901AE2EA0}">
      <dgm:prSet/>
      <dgm:spPr/>
      <dgm:t>
        <a:bodyPr/>
        <a:lstStyle/>
        <a:p>
          <a:endParaRPr lang="en-US"/>
        </a:p>
      </dgm:t>
    </dgm:pt>
    <dgm:pt modelId="{92A67F97-8BEE-4DC1-998A-B33495716349}" type="sibTrans" cxnId="{4931029F-8414-4542-8460-B13901AE2EA0}">
      <dgm:prSet/>
      <dgm:spPr/>
      <dgm:t>
        <a:bodyPr/>
        <a:lstStyle/>
        <a:p>
          <a:endParaRPr lang="en-US"/>
        </a:p>
      </dgm:t>
    </dgm:pt>
    <dgm:pt modelId="{0375E86D-0D05-4C66-8D4C-8B54194C11A6}">
      <dgm:prSet/>
      <dgm:spPr/>
      <dgm:t>
        <a:bodyPr/>
        <a:lstStyle/>
        <a:p>
          <a:r>
            <a:rPr lang="en-US" dirty="0"/>
            <a:t>CSS</a:t>
          </a:r>
        </a:p>
      </dgm:t>
    </dgm:pt>
    <dgm:pt modelId="{41543326-1FB4-42BB-8443-FFE859804CBB}" type="parTrans" cxnId="{8C9A43CC-2C3B-469B-92B6-C80EA086F70F}">
      <dgm:prSet/>
      <dgm:spPr/>
      <dgm:t>
        <a:bodyPr/>
        <a:lstStyle/>
        <a:p>
          <a:endParaRPr lang="en-US"/>
        </a:p>
      </dgm:t>
    </dgm:pt>
    <dgm:pt modelId="{DA0FFEC1-4DFD-41BA-83D4-82E86C68D218}" type="sibTrans" cxnId="{8C9A43CC-2C3B-469B-92B6-C80EA086F70F}">
      <dgm:prSet/>
      <dgm:spPr/>
      <dgm:t>
        <a:bodyPr/>
        <a:lstStyle/>
        <a:p>
          <a:endParaRPr lang="en-US"/>
        </a:p>
      </dgm:t>
    </dgm:pt>
    <dgm:pt modelId="{A2142E0A-ED9D-4E81-9D6C-4ED57139E134}">
      <dgm:prSet/>
      <dgm:spPr/>
      <dgm:t>
        <a:bodyPr/>
        <a:lstStyle/>
        <a:p>
          <a:r>
            <a:rPr lang="en-US" dirty="0"/>
            <a:t>JavaScript</a:t>
          </a:r>
        </a:p>
      </dgm:t>
    </dgm:pt>
    <dgm:pt modelId="{41B245D9-A53A-445A-A2EC-2415232DEA73}" type="parTrans" cxnId="{67AC77BA-DD54-4C73-B253-66AADE28B511}">
      <dgm:prSet/>
      <dgm:spPr/>
      <dgm:t>
        <a:bodyPr/>
        <a:lstStyle/>
        <a:p>
          <a:endParaRPr lang="en-US"/>
        </a:p>
      </dgm:t>
    </dgm:pt>
    <dgm:pt modelId="{924BA924-D30A-41E5-8009-433CE39E2F29}" type="sibTrans" cxnId="{67AC77BA-DD54-4C73-B253-66AADE28B511}">
      <dgm:prSet/>
      <dgm:spPr/>
      <dgm:t>
        <a:bodyPr/>
        <a:lstStyle/>
        <a:p>
          <a:endParaRPr lang="en-US"/>
        </a:p>
      </dgm:t>
    </dgm:pt>
    <dgm:pt modelId="{DF23BDC3-6D39-49DA-B28F-41C1FB743197}">
      <dgm:prSet/>
      <dgm:spPr/>
      <dgm:t>
        <a:bodyPr/>
        <a:lstStyle/>
        <a:p>
          <a:r>
            <a:rPr lang="en-US" dirty="0"/>
            <a:t>Docker</a:t>
          </a:r>
        </a:p>
      </dgm:t>
    </dgm:pt>
    <dgm:pt modelId="{CA92185A-4A10-4DD4-8610-EC4A2461D029}" type="parTrans" cxnId="{0C84225D-2C05-44F5-91B5-C1CE24250D05}">
      <dgm:prSet/>
      <dgm:spPr/>
      <dgm:t>
        <a:bodyPr/>
        <a:lstStyle/>
        <a:p>
          <a:endParaRPr lang="en-US"/>
        </a:p>
      </dgm:t>
    </dgm:pt>
    <dgm:pt modelId="{B751DE93-AC69-437F-A0D2-932F111FA429}" type="sibTrans" cxnId="{0C84225D-2C05-44F5-91B5-C1CE24250D05}">
      <dgm:prSet/>
      <dgm:spPr/>
      <dgm:t>
        <a:bodyPr/>
        <a:lstStyle/>
        <a:p>
          <a:endParaRPr lang="en-US"/>
        </a:p>
      </dgm:t>
    </dgm:pt>
    <dgm:pt modelId="{4232AAC8-C1AD-4DCA-9A32-DB870D79A222}">
      <dgm:prSet/>
      <dgm:spPr/>
      <dgm:t>
        <a:bodyPr/>
        <a:lstStyle/>
        <a:p>
          <a:r>
            <a:rPr lang="en-US" dirty="0" err="1"/>
            <a:t>VsCode</a:t>
          </a:r>
          <a:endParaRPr lang="en-US" dirty="0"/>
        </a:p>
      </dgm:t>
    </dgm:pt>
    <dgm:pt modelId="{A774BDE5-9B8E-4271-80DB-28D9CAFB601F}" type="parTrans" cxnId="{8E4F4783-E572-472C-8C42-3A03EF456606}">
      <dgm:prSet/>
      <dgm:spPr/>
      <dgm:t>
        <a:bodyPr/>
        <a:lstStyle/>
        <a:p>
          <a:endParaRPr lang="en-US"/>
        </a:p>
      </dgm:t>
    </dgm:pt>
    <dgm:pt modelId="{0080977D-C4FC-429B-A2E0-1975D25011E9}" type="sibTrans" cxnId="{8E4F4783-E572-472C-8C42-3A03EF456606}">
      <dgm:prSet/>
      <dgm:spPr/>
      <dgm:t>
        <a:bodyPr/>
        <a:lstStyle/>
        <a:p>
          <a:endParaRPr lang="en-US"/>
        </a:p>
      </dgm:t>
    </dgm:pt>
    <dgm:pt modelId="{353D0091-D115-41C0-91B4-E9625F8B921B}" type="pres">
      <dgm:prSet presAssocID="{2FBF7592-3087-4E38-8185-A685559CABCC}" presName="Name0" presStyleCnt="0">
        <dgm:presLayoutVars>
          <dgm:dir/>
          <dgm:animLvl val="lvl"/>
          <dgm:resizeHandles val="exact"/>
        </dgm:presLayoutVars>
      </dgm:prSet>
      <dgm:spPr/>
    </dgm:pt>
    <dgm:pt modelId="{4D19E26F-8613-4640-852F-38B42F14C400}" type="pres">
      <dgm:prSet presAssocID="{E63C0A0E-6936-4DFA-9E01-34BF0BA9E64B}" presName="linNode" presStyleCnt="0"/>
      <dgm:spPr/>
    </dgm:pt>
    <dgm:pt modelId="{469B3678-80E2-4BD7-A266-8B51E233EABD}" type="pres">
      <dgm:prSet presAssocID="{E63C0A0E-6936-4DFA-9E01-34BF0BA9E64B}" presName="parentText" presStyleLbl="node1" presStyleIdx="0" presStyleCnt="5">
        <dgm:presLayoutVars>
          <dgm:chMax val="1"/>
          <dgm:bulletEnabled val="1"/>
        </dgm:presLayoutVars>
      </dgm:prSet>
      <dgm:spPr/>
    </dgm:pt>
    <dgm:pt modelId="{0C2A0511-01F9-40E3-A939-556272803788}" type="pres">
      <dgm:prSet presAssocID="{92A67F97-8BEE-4DC1-998A-B33495716349}" presName="sp" presStyleCnt="0"/>
      <dgm:spPr/>
    </dgm:pt>
    <dgm:pt modelId="{BB3CB0A7-F673-4724-867C-C1DACB8CE1FF}" type="pres">
      <dgm:prSet presAssocID="{0375E86D-0D05-4C66-8D4C-8B54194C11A6}" presName="linNode" presStyleCnt="0"/>
      <dgm:spPr/>
    </dgm:pt>
    <dgm:pt modelId="{3D4B0714-F7C4-4A9C-AEEF-9AD2E2F76EDE}" type="pres">
      <dgm:prSet presAssocID="{0375E86D-0D05-4C66-8D4C-8B54194C11A6}" presName="parentText" presStyleLbl="node1" presStyleIdx="1" presStyleCnt="5">
        <dgm:presLayoutVars>
          <dgm:chMax val="1"/>
          <dgm:bulletEnabled val="1"/>
        </dgm:presLayoutVars>
      </dgm:prSet>
      <dgm:spPr/>
    </dgm:pt>
    <dgm:pt modelId="{2B9717E7-08FF-4DD2-9CA7-DEF257BBA2A8}" type="pres">
      <dgm:prSet presAssocID="{DA0FFEC1-4DFD-41BA-83D4-82E86C68D218}" presName="sp" presStyleCnt="0"/>
      <dgm:spPr/>
    </dgm:pt>
    <dgm:pt modelId="{8873161E-485B-4E3A-91A7-63AD784AD29A}" type="pres">
      <dgm:prSet presAssocID="{A2142E0A-ED9D-4E81-9D6C-4ED57139E134}" presName="linNode" presStyleCnt="0"/>
      <dgm:spPr/>
    </dgm:pt>
    <dgm:pt modelId="{A1569474-292B-482A-A09A-F6ED4FAE2BD9}" type="pres">
      <dgm:prSet presAssocID="{A2142E0A-ED9D-4E81-9D6C-4ED57139E134}" presName="parentText" presStyleLbl="node1" presStyleIdx="2" presStyleCnt="5">
        <dgm:presLayoutVars>
          <dgm:chMax val="1"/>
          <dgm:bulletEnabled val="1"/>
        </dgm:presLayoutVars>
      </dgm:prSet>
      <dgm:spPr/>
    </dgm:pt>
    <dgm:pt modelId="{E8C00E16-B506-4D2F-83DF-B51DFA46278E}" type="pres">
      <dgm:prSet presAssocID="{924BA924-D30A-41E5-8009-433CE39E2F29}" presName="sp" presStyleCnt="0"/>
      <dgm:spPr/>
    </dgm:pt>
    <dgm:pt modelId="{B026698A-FC3A-4585-A470-7BBFAD5330CA}" type="pres">
      <dgm:prSet presAssocID="{DF23BDC3-6D39-49DA-B28F-41C1FB743197}" presName="linNode" presStyleCnt="0"/>
      <dgm:spPr/>
    </dgm:pt>
    <dgm:pt modelId="{9B1B8046-89B6-4266-8088-160FDBC2F1BC}" type="pres">
      <dgm:prSet presAssocID="{DF23BDC3-6D39-49DA-B28F-41C1FB743197}" presName="parentText" presStyleLbl="node1" presStyleIdx="3" presStyleCnt="5">
        <dgm:presLayoutVars>
          <dgm:chMax val="1"/>
          <dgm:bulletEnabled val="1"/>
        </dgm:presLayoutVars>
      </dgm:prSet>
      <dgm:spPr/>
    </dgm:pt>
    <dgm:pt modelId="{DEE058E4-1217-4511-A6A8-F0622C073FAE}" type="pres">
      <dgm:prSet presAssocID="{B751DE93-AC69-437F-A0D2-932F111FA429}" presName="sp" presStyleCnt="0"/>
      <dgm:spPr/>
    </dgm:pt>
    <dgm:pt modelId="{21893712-95A0-4EC5-86CC-B8DD785DCEB8}" type="pres">
      <dgm:prSet presAssocID="{4232AAC8-C1AD-4DCA-9A32-DB870D79A222}" presName="linNode" presStyleCnt="0"/>
      <dgm:spPr/>
    </dgm:pt>
    <dgm:pt modelId="{FF3DEC90-15C4-415F-90D9-AE9560E38DE3}" type="pres">
      <dgm:prSet presAssocID="{4232AAC8-C1AD-4DCA-9A32-DB870D79A222}" presName="parentText" presStyleLbl="node1" presStyleIdx="4" presStyleCnt="5">
        <dgm:presLayoutVars>
          <dgm:chMax val="1"/>
          <dgm:bulletEnabled val="1"/>
        </dgm:presLayoutVars>
      </dgm:prSet>
      <dgm:spPr/>
    </dgm:pt>
  </dgm:ptLst>
  <dgm:cxnLst>
    <dgm:cxn modelId="{5A921333-460E-4D41-8CE2-B40E84BFB27F}" type="presOf" srcId="{A2142E0A-ED9D-4E81-9D6C-4ED57139E134}" destId="{A1569474-292B-482A-A09A-F6ED4FAE2BD9}" srcOrd="0" destOrd="0" presId="urn:microsoft.com/office/officeart/2005/8/layout/vList5"/>
    <dgm:cxn modelId="{0C84225D-2C05-44F5-91B5-C1CE24250D05}" srcId="{2FBF7592-3087-4E38-8185-A685559CABCC}" destId="{DF23BDC3-6D39-49DA-B28F-41C1FB743197}" srcOrd="3" destOrd="0" parTransId="{CA92185A-4A10-4DD4-8610-EC4A2461D029}" sibTransId="{B751DE93-AC69-437F-A0D2-932F111FA429}"/>
    <dgm:cxn modelId="{9148CC7F-5A62-4B59-9A4A-48B6B064D47A}" type="presOf" srcId="{0375E86D-0D05-4C66-8D4C-8B54194C11A6}" destId="{3D4B0714-F7C4-4A9C-AEEF-9AD2E2F76EDE}" srcOrd="0" destOrd="0" presId="urn:microsoft.com/office/officeart/2005/8/layout/vList5"/>
    <dgm:cxn modelId="{8E4F4783-E572-472C-8C42-3A03EF456606}" srcId="{2FBF7592-3087-4E38-8185-A685559CABCC}" destId="{4232AAC8-C1AD-4DCA-9A32-DB870D79A222}" srcOrd="4" destOrd="0" parTransId="{A774BDE5-9B8E-4271-80DB-28D9CAFB601F}" sibTransId="{0080977D-C4FC-429B-A2E0-1975D25011E9}"/>
    <dgm:cxn modelId="{4931029F-8414-4542-8460-B13901AE2EA0}" srcId="{2FBF7592-3087-4E38-8185-A685559CABCC}" destId="{E63C0A0E-6936-4DFA-9E01-34BF0BA9E64B}" srcOrd="0" destOrd="0" parTransId="{FD076610-CC92-45B8-8D2A-33104AB367B2}" sibTransId="{92A67F97-8BEE-4DC1-998A-B33495716349}"/>
    <dgm:cxn modelId="{67AC77BA-DD54-4C73-B253-66AADE28B511}" srcId="{2FBF7592-3087-4E38-8185-A685559CABCC}" destId="{A2142E0A-ED9D-4E81-9D6C-4ED57139E134}" srcOrd="2" destOrd="0" parTransId="{41B245D9-A53A-445A-A2EC-2415232DEA73}" sibTransId="{924BA924-D30A-41E5-8009-433CE39E2F29}"/>
    <dgm:cxn modelId="{8C9A43CC-2C3B-469B-92B6-C80EA086F70F}" srcId="{2FBF7592-3087-4E38-8185-A685559CABCC}" destId="{0375E86D-0D05-4C66-8D4C-8B54194C11A6}" srcOrd="1" destOrd="0" parTransId="{41543326-1FB4-42BB-8443-FFE859804CBB}" sibTransId="{DA0FFEC1-4DFD-41BA-83D4-82E86C68D218}"/>
    <dgm:cxn modelId="{28C641CE-1AFE-47CF-95A6-CEE0D6433F05}" type="presOf" srcId="{4232AAC8-C1AD-4DCA-9A32-DB870D79A222}" destId="{FF3DEC90-15C4-415F-90D9-AE9560E38DE3}" srcOrd="0" destOrd="0" presId="urn:microsoft.com/office/officeart/2005/8/layout/vList5"/>
    <dgm:cxn modelId="{3058BBE0-8BBC-419B-A918-50898DA55A71}" type="presOf" srcId="{DF23BDC3-6D39-49DA-B28F-41C1FB743197}" destId="{9B1B8046-89B6-4266-8088-160FDBC2F1BC}" srcOrd="0" destOrd="0" presId="urn:microsoft.com/office/officeart/2005/8/layout/vList5"/>
    <dgm:cxn modelId="{CA9D5AE8-873C-4168-8F97-87EA1382099B}" type="presOf" srcId="{E63C0A0E-6936-4DFA-9E01-34BF0BA9E64B}" destId="{469B3678-80E2-4BD7-A266-8B51E233EABD}" srcOrd="0" destOrd="0" presId="urn:microsoft.com/office/officeart/2005/8/layout/vList5"/>
    <dgm:cxn modelId="{1876E6E8-C113-4040-9FFA-4DEA3F073810}" type="presOf" srcId="{2FBF7592-3087-4E38-8185-A685559CABCC}" destId="{353D0091-D115-41C0-91B4-E9625F8B921B}" srcOrd="0" destOrd="0" presId="urn:microsoft.com/office/officeart/2005/8/layout/vList5"/>
    <dgm:cxn modelId="{6BCDDA49-EB3B-47CE-862D-D07A31CB91AC}" type="presParOf" srcId="{353D0091-D115-41C0-91B4-E9625F8B921B}" destId="{4D19E26F-8613-4640-852F-38B42F14C400}" srcOrd="0" destOrd="0" presId="urn:microsoft.com/office/officeart/2005/8/layout/vList5"/>
    <dgm:cxn modelId="{2191C8F6-A679-42C8-B811-2640B9F2F6D2}" type="presParOf" srcId="{4D19E26F-8613-4640-852F-38B42F14C400}" destId="{469B3678-80E2-4BD7-A266-8B51E233EABD}" srcOrd="0" destOrd="0" presId="urn:microsoft.com/office/officeart/2005/8/layout/vList5"/>
    <dgm:cxn modelId="{7B3148BC-5434-44F6-9A54-B3D077AB0BF1}" type="presParOf" srcId="{353D0091-D115-41C0-91B4-E9625F8B921B}" destId="{0C2A0511-01F9-40E3-A939-556272803788}" srcOrd="1" destOrd="0" presId="urn:microsoft.com/office/officeart/2005/8/layout/vList5"/>
    <dgm:cxn modelId="{6CDEBB5B-4FFD-4E71-9309-C574BD93AD33}" type="presParOf" srcId="{353D0091-D115-41C0-91B4-E9625F8B921B}" destId="{BB3CB0A7-F673-4724-867C-C1DACB8CE1FF}" srcOrd="2" destOrd="0" presId="urn:microsoft.com/office/officeart/2005/8/layout/vList5"/>
    <dgm:cxn modelId="{CE81B3C2-B362-4200-9D0E-BA35F2F08A93}" type="presParOf" srcId="{BB3CB0A7-F673-4724-867C-C1DACB8CE1FF}" destId="{3D4B0714-F7C4-4A9C-AEEF-9AD2E2F76EDE}" srcOrd="0" destOrd="0" presId="urn:microsoft.com/office/officeart/2005/8/layout/vList5"/>
    <dgm:cxn modelId="{5108C3C8-1E4D-489D-BCC8-213EEC0F6652}" type="presParOf" srcId="{353D0091-D115-41C0-91B4-E9625F8B921B}" destId="{2B9717E7-08FF-4DD2-9CA7-DEF257BBA2A8}" srcOrd="3" destOrd="0" presId="urn:microsoft.com/office/officeart/2005/8/layout/vList5"/>
    <dgm:cxn modelId="{4C4FAD46-2C80-4DAA-8A69-890A413E6D51}" type="presParOf" srcId="{353D0091-D115-41C0-91B4-E9625F8B921B}" destId="{8873161E-485B-4E3A-91A7-63AD784AD29A}" srcOrd="4" destOrd="0" presId="urn:microsoft.com/office/officeart/2005/8/layout/vList5"/>
    <dgm:cxn modelId="{524EEA62-5995-4399-9083-6D4444704D3B}" type="presParOf" srcId="{8873161E-485B-4E3A-91A7-63AD784AD29A}" destId="{A1569474-292B-482A-A09A-F6ED4FAE2BD9}" srcOrd="0" destOrd="0" presId="urn:microsoft.com/office/officeart/2005/8/layout/vList5"/>
    <dgm:cxn modelId="{101B978C-F6B7-4DB7-9FED-71653963039B}" type="presParOf" srcId="{353D0091-D115-41C0-91B4-E9625F8B921B}" destId="{E8C00E16-B506-4D2F-83DF-B51DFA46278E}" srcOrd="5" destOrd="0" presId="urn:microsoft.com/office/officeart/2005/8/layout/vList5"/>
    <dgm:cxn modelId="{9920858E-2302-459A-90EB-D375C363DE75}" type="presParOf" srcId="{353D0091-D115-41C0-91B4-E9625F8B921B}" destId="{B026698A-FC3A-4585-A470-7BBFAD5330CA}" srcOrd="6" destOrd="0" presId="urn:microsoft.com/office/officeart/2005/8/layout/vList5"/>
    <dgm:cxn modelId="{752F1165-FC60-40EC-A88B-F9374906D816}" type="presParOf" srcId="{B026698A-FC3A-4585-A470-7BBFAD5330CA}" destId="{9B1B8046-89B6-4266-8088-160FDBC2F1BC}" srcOrd="0" destOrd="0" presId="urn:microsoft.com/office/officeart/2005/8/layout/vList5"/>
    <dgm:cxn modelId="{32F473B5-B40F-48D3-88FE-C05C82BD5B52}" type="presParOf" srcId="{353D0091-D115-41C0-91B4-E9625F8B921B}" destId="{DEE058E4-1217-4511-A6A8-F0622C073FAE}" srcOrd="7" destOrd="0" presId="urn:microsoft.com/office/officeart/2005/8/layout/vList5"/>
    <dgm:cxn modelId="{5F0D13DB-D817-4DB8-8E2A-A10AD0AE3450}" type="presParOf" srcId="{353D0091-D115-41C0-91B4-E9625F8B921B}" destId="{21893712-95A0-4EC5-86CC-B8DD785DCEB8}" srcOrd="8" destOrd="0" presId="urn:microsoft.com/office/officeart/2005/8/layout/vList5"/>
    <dgm:cxn modelId="{3E927512-0441-4E92-8D5E-3AC1313B09DA}" type="presParOf" srcId="{21893712-95A0-4EC5-86CC-B8DD785DCEB8}" destId="{FF3DEC90-15C4-415F-90D9-AE9560E38DE3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41DAD6-9CDF-4603-B30B-99A946B62710}">
      <dsp:nvSpPr>
        <dsp:cNvPr id="0" name=""/>
        <dsp:cNvSpPr/>
      </dsp:nvSpPr>
      <dsp:spPr>
        <a:xfrm>
          <a:off x="821" y="0"/>
          <a:ext cx="3327201" cy="3948876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8654" tIns="0" rIns="328654" bIns="330200" numCol="1" spcCol="1270" anchor="t" anchorCtr="0">
          <a:noAutofit/>
        </a:bodyPr>
        <a:lstStyle/>
        <a:p>
          <a:pPr marL="0" lvl="0" indent="0" algn="just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Amasis MT Pro Black" panose="02040A04050005020304" pitchFamily="18" charset="0"/>
            </a:rPr>
            <a:t>Vision</a:t>
          </a:r>
          <a:r>
            <a:rPr lang="en-US" sz="1800" kern="1200" dirty="0"/>
            <a:t> : To be the leading shopping cart platform globally, revolutionizing online shopping for both consumers and businesses through innovation, convenience, and cutting-edge technology.</a:t>
          </a:r>
        </a:p>
      </dsp:txBody>
      <dsp:txXfrm>
        <a:off x="821" y="1579550"/>
        <a:ext cx="3327201" cy="2369325"/>
      </dsp:txXfrm>
    </dsp:sp>
    <dsp:sp modelId="{F1FE5F70-EB6B-4F3D-944E-B827E4A34ADD}">
      <dsp:nvSpPr>
        <dsp:cNvPr id="0" name=""/>
        <dsp:cNvSpPr/>
      </dsp:nvSpPr>
      <dsp:spPr>
        <a:xfrm>
          <a:off x="821" y="0"/>
          <a:ext cx="3327201" cy="1579550"/>
        </a:xfrm>
        <a:prstGeom prst="rect">
          <a:avLst/>
        </a:prstGeom>
        <a:noFill/>
        <a:ln w="1905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8654" tIns="165100" rIns="328654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01</a:t>
          </a:r>
        </a:p>
      </dsp:txBody>
      <dsp:txXfrm>
        <a:off x="821" y="0"/>
        <a:ext cx="3327201" cy="1579550"/>
      </dsp:txXfrm>
    </dsp:sp>
    <dsp:sp modelId="{3403A0C5-7745-47F2-9693-E2A174BA124B}">
      <dsp:nvSpPr>
        <dsp:cNvPr id="0" name=""/>
        <dsp:cNvSpPr/>
      </dsp:nvSpPr>
      <dsp:spPr>
        <a:xfrm>
          <a:off x="3594199" y="0"/>
          <a:ext cx="3327201" cy="3948876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8654" tIns="0" rIns="328654" bIns="330200" numCol="1" spcCol="1270" anchor="t" anchorCtr="0">
          <a:noAutofit/>
        </a:bodyPr>
        <a:lstStyle/>
        <a:p>
          <a:pPr marL="0" lvl="0" indent="0" algn="just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Amasis MT Pro Black" panose="02040A04050005020304" pitchFamily="18" charset="0"/>
            </a:rPr>
            <a:t>Mission</a:t>
          </a:r>
          <a:r>
            <a:rPr lang="en-US" sz="2000" kern="1200" dirty="0"/>
            <a:t> : To empower businesses and enhance the customer shopping experience by delivering a reliable, secure, and seamless shopping cart solution.</a:t>
          </a:r>
        </a:p>
      </dsp:txBody>
      <dsp:txXfrm>
        <a:off x="3594199" y="1579550"/>
        <a:ext cx="3327201" cy="2369325"/>
      </dsp:txXfrm>
    </dsp:sp>
    <dsp:sp modelId="{ABFB3330-0A7D-448A-A02E-A31D0AD25982}">
      <dsp:nvSpPr>
        <dsp:cNvPr id="0" name=""/>
        <dsp:cNvSpPr/>
      </dsp:nvSpPr>
      <dsp:spPr>
        <a:xfrm>
          <a:off x="3594199" y="0"/>
          <a:ext cx="3327201" cy="1579550"/>
        </a:xfrm>
        <a:prstGeom prst="rect">
          <a:avLst/>
        </a:prstGeom>
        <a:noFill/>
        <a:ln w="1905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8654" tIns="165100" rIns="328654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02</a:t>
          </a:r>
        </a:p>
      </dsp:txBody>
      <dsp:txXfrm>
        <a:off x="3594199" y="0"/>
        <a:ext cx="3327201" cy="1579550"/>
      </dsp:txXfrm>
    </dsp:sp>
    <dsp:sp modelId="{8229064D-B987-4D5F-A99B-A7927A38222F}">
      <dsp:nvSpPr>
        <dsp:cNvPr id="0" name=""/>
        <dsp:cNvSpPr/>
      </dsp:nvSpPr>
      <dsp:spPr>
        <a:xfrm>
          <a:off x="7187576" y="0"/>
          <a:ext cx="3327201" cy="394887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8654" tIns="0" rIns="328654" bIns="330200" numCol="1" spcCol="1270" anchor="t" anchorCtr="0">
          <a:noAutofit/>
        </a:bodyPr>
        <a:lstStyle/>
        <a:p>
          <a:pPr marL="0" lvl="0" indent="0" algn="just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Amasis MT Pro Black" panose="02040A04050005020304" pitchFamily="18" charset="0"/>
            </a:rPr>
            <a:t>Purpose</a:t>
          </a:r>
          <a:r>
            <a:rPr lang="en-US" sz="2000" kern="1200" dirty="0"/>
            <a:t> : Enable consumers to shop conveniently from anywhere, anytime, while offering a wide variety of products and services.</a:t>
          </a:r>
        </a:p>
      </dsp:txBody>
      <dsp:txXfrm>
        <a:off x="7187576" y="1579550"/>
        <a:ext cx="3327201" cy="2369325"/>
      </dsp:txXfrm>
    </dsp:sp>
    <dsp:sp modelId="{E99A42A1-481C-458D-BB45-7692B2D62963}">
      <dsp:nvSpPr>
        <dsp:cNvPr id="0" name=""/>
        <dsp:cNvSpPr/>
      </dsp:nvSpPr>
      <dsp:spPr>
        <a:xfrm>
          <a:off x="7187576" y="0"/>
          <a:ext cx="3327201" cy="1579550"/>
        </a:xfrm>
        <a:prstGeom prst="rect">
          <a:avLst/>
        </a:prstGeom>
        <a:noFill/>
        <a:ln w="1905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8654" tIns="165100" rIns="328654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03</a:t>
          </a:r>
        </a:p>
      </dsp:txBody>
      <dsp:txXfrm>
        <a:off x="7187576" y="0"/>
        <a:ext cx="3327201" cy="157955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64A80A-9F7D-47C2-A603-64D7C6425AFF}">
      <dsp:nvSpPr>
        <dsp:cNvPr id="0" name=""/>
        <dsp:cNvSpPr/>
      </dsp:nvSpPr>
      <dsp:spPr>
        <a:xfrm>
          <a:off x="212335" y="469890"/>
          <a:ext cx="1335915" cy="1335915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EA89229-F1D8-4C26-B49B-E3258F815FEE}">
      <dsp:nvSpPr>
        <dsp:cNvPr id="0" name=""/>
        <dsp:cNvSpPr/>
      </dsp:nvSpPr>
      <dsp:spPr>
        <a:xfrm>
          <a:off x="492877" y="750432"/>
          <a:ext cx="774830" cy="77483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D95887-DED9-4771-9E9A-6D555DBFB246}">
      <dsp:nvSpPr>
        <dsp:cNvPr id="0" name=""/>
        <dsp:cNvSpPr/>
      </dsp:nvSpPr>
      <dsp:spPr>
        <a:xfrm>
          <a:off x="1834517" y="469890"/>
          <a:ext cx="3148942" cy="13359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Enhance E-commerce Accessibility</a:t>
          </a:r>
        </a:p>
      </dsp:txBody>
      <dsp:txXfrm>
        <a:off x="1834517" y="469890"/>
        <a:ext cx="3148942" cy="1335915"/>
      </dsp:txXfrm>
    </dsp:sp>
    <dsp:sp modelId="{E7150650-4435-45E3-8F26-3C75CF72424E}">
      <dsp:nvSpPr>
        <dsp:cNvPr id="0" name=""/>
        <dsp:cNvSpPr/>
      </dsp:nvSpPr>
      <dsp:spPr>
        <a:xfrm>
          <a:off x="5532139" y="469890"/>
          <a:ext cx="1335915" cy="1335915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248370-7CAB-4CE8-94D9-AD003AA64C7A}">
      <dsp:nvSpPr>
        <dsp:cNvPr id="0" name=""/>
        <dsp:cNvSpPr/>
      </dsp:nvSpPr>
      <dsp:spPr>
        <a:xfrm>
          <a:off x="5812681" y="750432"/>
          <a:ext cx="774830" cy="77483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802396C-6276-45DB-873F-E273839A664F}">
      <dsp:nvSpPr>
        <dsp:cNvPr id="0" name=""/>
        <dsp:cNvSpPr/>
      </dsp:nvSpPr>
      <dsp:spPr>
        <a:xfrm>
          <a:off x="7154322" y="469890"/>
          <a:ext cx="3148942" cy="13359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Improve User Experience</a:t>
          </a:r>
        </a:p>
      </dsp:txBody>
      <dsp:txXfrm>
        <a:off x="7154322" y="469890"/>
        <a:ext cx="3148942" cy="1335915"/>
      </dsp:txXfrm>
    </dsp:sp>
    <dsp:sp modelId="{61B470D4-CBE0-448F-B502-CC4D2433BF63}">
      <dsp:nvSpPr>
        <dsp:cNvPr id="0" name=""/>
        <dsp:cNvSpPr/>
      </dsp:nvSpPr>
      <dsp:spPr>
        <a:xfrm>
          <a:off x="212335" y="2545532"/>
          <a:ext cx="1335915" cy="1335915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8AEB735-44DD-4DAE-B571-3015E3018361}">
      <dsp:nvSpPr>
        <dsp:cNvPr id="0" name=""/>
        <dsp:cNvSpPr/>
      </dsp:nvSpPr>
      <dsp:spPr>
        <a:xfrm>
          <a:off x="492877" y="2826074"/>
          <a:ext cx="774830" cy="77483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B0B0B14-EF04-4718-A17C-8991B4ECE558}">
      <dsp:nvSpPr>
        <dsp:cNvPr id="0" name=""/>
        <dsp:cNvSpPr/>
      </dsp:nvSpPr>
      <dsp:spPr>
        <a:xfrm>
          <a:off x="1834517" y="2545532"/>
          <a:ext cx="3148942" cy="13359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Ensure Scalability</a:t>
          </a:r>
        </a:p>
      </dsp:txBody>
      <dsp:txXfrm>
        <a:off x="1834517" y="2545532"/>
        <a:ext cx="3148942" cy="1335915"/>
      </dsp:txXfrm>
    </dsp:sp>
    <dsp:sp modelId="{05E0971B-2738-40E4-9586-5A8E32ABF2F6}">
      <dsp:nvSpPr>
        <dsp:cNvPr id="0" name=""/>
        <dsp:cNvSpPr/>
      </dsp:nvSpPr>
      <dsp:spPr>
        <a:xfrm>
          <a:off x="5532139" y="2545532"/>
          <a:ext cx="1335915" cy="1335915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A6B62B4-6D86-4251-8155-435329B2119E}">
      <dsp:nvSpPr>
        <dsp:cNvPr id="0" name=""/>
        <dsp:cNvSpPr/>
      </dsp:nvSpPr>
      <dsp:spPr>
        <a:xfrm>
          <a:off x="5812681" y="2826074"/>
          <a:ext cx="774830" cy="77483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BFFC6C6-A5A3-41CE-BB68-2F0B4F81D0E3}">
      <dsp:nvSpPr>
        <dsp:cNvPr id="0" name=""/>
        <dsp:cNvSpPr/>
      </dsp:nvSpPr>
      <dsp:spPr>
        <a:xfrm>
          <a:off x="7154322" y="2545532"/>
          <a:ext cx="3148942" cy="13359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Maximize Customer Retention</a:t>
          </a:r>
        </a:p>
      </dsp:txBody>
      <dsp:txXfrm>
        <a:off x="7154322" y="2545532"/>
        <a:ext cx="3148942" cy="133591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69B3678-80E2-4BD7-A266-8B51E233EABD}">
      <dsp:nvSpPr>
        <dsp:cNvPr id="0" name=""/>
        <dsp:cNvSpPr/>
      </dsp:nvSpPr>
      <dsp:spPr>
        <a:xfrm>
          <a:off x="1694682" y="1662"/>
          <a:ext cx="1906517" cy="726667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Html</a:t>
          </a:r>
        </a:p>
      </dsp:txBody>
      <dsp:txXfrm>
        <a:off x="1730155" y="37135"/>
        <a:ext cx="1835571" cy="655721"/>
      </dsp:txXfrm>
    </dsp:sp>
    <dsp:sp modelId="{3D4B0714-F7C4-4A9C-AEEF-9AD2E2F76EDE}">
      <dsp:nvSpPr>
        <dsp:cNvPr id="0" name=""/>
        <dsp:cNvSpPr/>
      </dsp:nvSpPr>
      <dsp:spPr>
        <a:xfrm>
          <a:off x="1694682" y="764662"/>
          <a:ext cx="1906517" cy="726667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CSS</a:t>
          </a:r>
        </a:p>
      </dsp:txBody>
      <dsp:txXfrm>
        <a:off x="1730155" y="800135"/>
        <a:ext cx="1835571" cy="655721"/>
      </dsp:txXfrm>
    </dsp:sp>
    <dsp:sp modelId="{A1569474-292B-482A-A09A-F6ED4FAE2BD9}">
      <dsp:nvSpPr>
        <dsp:cNvPr id="0" name=""/>
        <dsp:cNvSpPr/>
      </dsp:nvSpPr>
      <dsp:spPr>
        <a:xfrm>
          <a:off x="1694682" y="1527662"/>
          <a:ext cx="1906517" cy="726667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JavaScript</a:t>
          </a:r>
        </a:p>
      </dsp:txBody>
      <dsp:txXfrm>
        <a:off x="1730155" y="1563135"/>
        <a:ext cx="1835571" cy="655721"/>
      </dsp:txXfrm>
    </dsp:sp>
    <dsp:sp modelId="{9B1B8046-89B6-4266-8088-160FDBC2F1BC}">
      <dsp:nvSpPr>
        <dsp:cNvPr id="0" name=""/>
        <dsp:cNvSpPr/>
      </dsp:nvSpPr>
      <dsp:spPr>
        <a:xfrm>
          <a:off x="1694682" y="2290663"/>
          <a:ext cx="1906517" cy="726667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Docker</a:t>
          </a:r>
        </a:p>
      </dsp:txBody>
      <dsp:txXfrm>
        <a:off x="1730155" y="2326136"/>
        <a:ext cx="1835571" cy="655721"/>
      </dsp:txXfrm>
    </dsp:sp>
    <dsp:sp modelId="{FF3DEC90-15C4-415F-90D9-AE9560E38DE3}">
      <dsp:nvSpPr>
        <dsp:cNvPr id="0" name=""/>
        <dsp:cNvSpPr/>
      </dsp:nvSpPr>
      <dsp:spPr>
        <a:xfrm>
          <a:off x="1694682" y="3053663"/>
          <a:ext cx="1906517" cy="726667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 err="1"/>
            <a:t>VsCode</a:t>
          </a:r>
          <a:endParaRPr lang="en-US" sz="2700" kern="1200" dirty="0"/>
        </a:p>
      </dsp:txBody>
      <dsp:txXfrm>
        <a:off x="1730155" y="3089136"/>
        <a:ext cx="1835571" cy="65572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jpeg>
</file>

<file path=ppt/media/image2.png>
</file>

<file path=ppt/media/image20.png>
</file>

<file path=ppt/media/image21.sv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C3CF93-194A-496A-B52E-FA1527B73081}" type="datetimeFigureOut">
              <a:rPr lang="en-US" smtClean="0"/>
              <a:t>12/28/2024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9007AB-8EFC-4CFA-8EF6-7D27CA5273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8945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9007AB-8EFC-4CFA-8EF6-7D27CA5273F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8131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00C68E-1804-A627-2915-00A7158B07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7D68FF-CCF3-59EF-AF57-952D68878C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5F81B6-2125-297E-6484-C344E55B5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C4CC6A-2A6F-4FB1-8A82-34B9E2F39F7F}" type="datetimeFigureOut">
              <a:rPr lang="en-US" smtClean="0"/>
              <a:t>12/28/2024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FC9C84-24F4-3C2A-C638-5CBB217A1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395516-8C75-D97B-9849-60B57CF733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9A2DF-235E-4B57-90F0-6545A4848E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0109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4DEE0-5218-4A4D-DD94-A2026205B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D75B68-83A1-E3B6-506A-DE5062BBE4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6E1291-8469-FEFB-D818-FC2826A6A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C4CC6A-2A6F-4FB1-8A82-34B9E2F39F7F}" type="datetimeFigureOut">
              <a:rPr lang="en-US" smtClean="0"/>
              <a:t>12/28/2024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BEECDD-28FF-6AFE-0FA3-60CDF9843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8B10D4-173F-6DBF-5B42-4F86F7128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9A2DF-235E-4B57-90F0-6545A4848E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219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96DA5E0-46E3-1741-C6CD-AE636D918F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1EBEC4-3443-F720-448E-3FC21B2DFB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49E1E8-4662-9823-1875-4FC9A712E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C4CC6A-2A6F-4FB1-8A82-34B9E2F39F7F}" type="datetimeFigureOut">
              <a:rPr lang="en-US" smtClean="0"/>
              <a:t>12/28/2024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916536-3F1D-EA41-396D-E6398012B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4A0CB0-FF05-8763-AFDD-7CDA098C4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9A2DF-235E-4B57-90F0-6545A4848E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5799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E4B7B-718B-C826-6C4B-C2204C61D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6CA1F1-8F6A-C351-0713-B1BC438C03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06CA84-E139-A3E5-9EEC-597E3E867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C4CC6A-2A6F-4FB1-8A82-34B9E2F39F7F}" type="datetimeFigureOut">
              <a:rPr lang="en-US" smtClean="0"/>
              <a:t>12/28/2024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A4A05C-6793-439C-99FE-9B0874989F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5AB6FC-61C7-E660-E2D3-A46AEC42A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9A2DF-235E-4B57-90F0-6545A4848E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4777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2B8CE-7552-AAC7-F0AD-0A73E112AC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B8903C-992E-D4FB-458A-13B4A44C79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7F5BBB-9D30-292D-E5E1-E0C0804C0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C4CC6A-2A6F-4FB1-8A82-34B9E2F39F7F}" type="datetimeFigureOut">
              <a:rPr lang="en-US" smtClean="0"/>
              <a:t>12/28/2024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DFAE25-9509-9073-76C6-5D52B750E1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EF8A4-829A-C7D7-8AFF-60E585AC1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9A2DF-235E-4B57-90F0-6545A4848E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2923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F5A02-CD28-A3DE-4BE0-4AA012C86B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98267F-CC39-68CC-6389-9819F78F9D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BA837A-41EA-840B-5040-CF415D9019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A27170-6CBE-DFE2-0ADF-895A1387F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C4CC6A-2A6F-4FB1-8A82-34B9E2F39F7F}" type="datetimeFigureOut">
              <a:rPr lang="en-US" smtClean="0"/>
              <a:t>12/28/2024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091129-81D8-AE45-ACBE-17B5FD4BF7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C540C9-C272-D620-6629-84289EBCF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9A2DF-235E-4B57-90F0-6545A4848E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3509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D18C1-F753-144C-8AAB-E0C63BC234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0087DA-2934-A9E0-3359-0E5A9FCCCE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33D53C-DBAA-0C74-DC2B-3B83A4F42E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6940FA-9137-3543-B402-8F5B16487E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1E86FA-ADB1-C479-F5E0-C98D8013B8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593CB47-4941-A4BD-C10D-A02E1C292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C4CC6A-2A6F-4FB1-8A82-34B9E2F39F7F}" type="datetimeFigureOut">
              <a:rPr lang="en-US" smtClean="0"/>
              <a:t>12/28/2024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5B02C5-3A1B-9CEF-6C14-C9E9EE4618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D29737-8DFA-75E4-481A-8F307A81C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9A2DF-235E-4B57-90F0-6545A4848E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491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FDB255-2C4B-F4BB-AAE3-FF6AC4D6A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BE5817E-93C3-1D64-09F6-E56B64E0D4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C4CC6A-2A6F-4FB1-8A82-34B9E2F39F7F}" type="datetimeFigureOut">
              <a:rPr lang="en-US" smtClean="0"/>
              <a:t>12/28/2024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9A7B7C-4298-BF3F-A797-E88376C7F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042890-9794-CCA5-B64C-A5D38181B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9A2DF-235E-4B57-90F0-6545A4848E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2087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C8787D6-C6C8-88B2-B9A5-44B76C65E9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C4CC6A-2A6F-4FB1-8A82-34B9E2F39F7F}" type="datetimeFigureOut">
              <a:rPr lang="en-US" smtClean="0"/>
              <a:t>12/28/2024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5CE3C1-0EB6-E7D0-1207-4E363A40F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7B2DCE-555C-FE8B-1EA3-F4100604A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9A2DF-235E-4B57-90F0-6545A4848E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4228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622E98-47B0-D42B-F880-E60FE59D26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4C9BB8-460E-6EB5-2EDE-0D0CB8189A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B81976-06C7-C808-106E-F0BA0683F2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B647D6-4704-B951-125B-398519E78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C4CC6A-2A6F-4FB1-8A82-34B9E2F39F7F}" type="datetimeFigureOut">
              <a:rPr lang="en-US" smtClean="0"/>
              <a:t>12/28/2024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918BD4-92DA-6C00-52AF-8B1FE2383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E177BB-E237-8E16-3377-6B52022015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9A2DF-235E-4B57-90F0-6545A4848E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771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370B3-BC8E-F0BB-C655-5589682774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03014F2-E25D-578B-FA1C-21D5ECB941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8D25C0-E19E-5ACD-3BF3-B1218C4ABC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425F5C-252F-F147-B6B0-CEC516534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C4CC6A-2A6F-4FB1-8A82-34B9E2F39F7F}" type="datetimeFigureOut">
              <a:rPr lang="en-US" smtClean="0"/>
              <a:t>12/28/2024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5F6360-215E-64DD-B261-1EAE39B93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E71E4E-793F-CCA0-D749-5870CEBCE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9A2DF-235E-4B57-90F0-6545A4848E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5709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A816162-9F14-3B00-0C64-7026FEB9C6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2B1B60-4458-66B3-3676-996945001D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44E170-BDCF-CF15-1069-CE5ED369D8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CC4CC6A-2A6F-4FB1-8A82-34B9E2F39F7F}" type="datetimeFigureOut">
              <a:rPr lang="en-US" smtClean="0"/>
              <a:t>12/28/2024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92C389-4A72-BE60-A32A-225DE950DC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4D47AF-1B94-DD1B-F92F-418D0254AE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B99A2DF-235E-4B57-90F0-6545A4848E7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277156B-283F-5C59-0833-0BB8AD41B9AA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72580"/>
            <a:ext cx="531813" cy="12192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8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INTERNAL</a:t>
            </a:r>
          </a:p>
        </p:txBody>
      </p:sp>
    </p:spTree>
    <p:extLst>
      <p:ext uri="{BB962C8B-B14F-4D97-AF65-F5344CB8AC3E}">
        <p14:creationId xmlns:p14="http://schemas.microsoft.com/office/powerpoint/2010/main" val="33513521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5" name="Picture 34" descr="Shopping cart with boxes">
            <a:extLst>
              <a:ext uri="{FF2B5EF4-FFF2-40B4-BE49-F238E27FC236}">
                <a16:creationId xmlns:a16="http://schemas.microsoft.com/office/drawing/2014/main" id="{21B6D6D1-86F2-5011-8AE0-E76C1D079D6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1365" t="9091" r="11934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B03589-A8F2-506E-16E8-0DB2C02D79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2311079"/>
            <a:ext cx="4023360" cy="1306015"/>
          </a:xfrm>
        </p:spPr>
        <p:txBody>
          <a:bodyPr anchor="b">
            <a:normAutofit fontScale="90000"/>
          </a:bodyPr>
          <a:lstStyle/>
          <a:p>
            <a:pPr algn="l"/>
            <a:r>
              <a:rPr lang="en-US" sz="4800" dirty="0">
                <a:latin typeface="Amasis MT Pro Black" panose="020F0502020204030204" pitchFamily="18" charset="0"/>
              </a:rPr>
              <a:t>Mega Mart</a:t>
            </a:r>
            <a:br>
              <a:rPr lang="en-US" sz="4800" dirty="0"/>
            </a:br>
            <a:br>
              <a:rPr lang="en-US" sz="4800" dirty="0"/>
            </a:br>
            <a:r>
              <a:rPr lang="en-US" sz="3600" dirty="0"/>
              <a:t>(Shopping cart)</a:t>
            </a:r>
            <a:endParaRPr lang="en-US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F03134-7353-4BA7-2239-746B0F1765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79" y="4858784"/>
            <a:ext cx="4289963" cy="1744926"/>
          </a:xfrm>
        </p:spPr>
        <p:txBody>
          <a:bodyPr>
            <a:normAutofit/>
          </a:bodyPr>
          <a:lstStyle/>
          <a:p>
            <a:pPr algn="l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2</a:t>
            </a:r>
          </a:p>
          <a:p>
            <a:pPr algn="l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By:</a:t>
            </a:r>
          </a:p>
          <a:p>
            <a:pPr algn="l"/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Amit kumar,  Anirudh Aggarwal, Hritik Kumar, Prayati Paliwal, </a:t>
            </a:r>
            <a:r>
              <a:rPr lang="en-US" sz="2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Rishikant</a:t>
            </a: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Kumar, Rohit Mohan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550306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2787D1-27BC-E62C-E388-F2E0D883F3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8503C-65E1-728A-E71D-B9C843AFB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Docker Image Creation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54426B-9023-90E1-47F1-5AC73E3063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b="1" dirty="0"/>
              <a:t>List Docker Images :</a:t>
            </a:r>
          </a:p>
          <a:p>
            <a:pPr marL="0" indent="0">
              <a:buNone/>
            </a:pPr>
            <a:r>
              <a:rPr lang="en-IN" dirty="0"/>
              <a:t>	docker images</a:t>
            </a:r>
          </a:p>
          <a:p>
            <a:r>
              <a:rPr lang="en-IN" b="1" dirty="0"/>
              <a:t>List Running Containers</a:t>
            </a:r>
          </a:p>
          <a:p>
            <a:pPr marL="0" indent="0">
              <a:buNone/>
            </a:pPr>
            <a:r>
              <a:rPr lang="en-IN" dirty="0"/>
              <a:t>	docker </a:t>
            </a:r>
            <a:r>
              <a:rPr lang="en-IN" dirty="0" err="1"/>
              <a:t>ps</a:t>
            </a:r>
            <a:r>
              <a:rPr lang="en-IN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63866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5B10410-ACFB-8574-2594-3FDD204A4F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563" y="606802"/>
            <a:ext cx="11532874" cy="564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1322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EDDBB197-D710-4A4F-A9CA-FD2177498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975D1CFA-2CDB-4B64-BD9F-85744E8DA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435E31-BD4D-807C-D10D-947B0F051B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802955"/>
            <a:ext cx="4977976" cy="145405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dirty="0">
                <a:solidFill>
                  <a:schemeClr val="tx2"/>
                </a:solidFill>
                <a:latin typeface="Amasis MT Pro Black" panose="02040A04050005020304" pitchFamily="18" charset="0"/>
              </a:rPr>
              <a:t>Future Scope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5EBF095-1AB1-F549-5992-C340A67300F9}"/>
              </a:ext>
            </a:extLst>
          </p:cNvPr>
          <p:cNvSpPr txBox="1"/>
          <p:nvPr/>
        </p:nvSpPr>
        <p:spPr>
          <a:xfrm>
            <a:off x="804672" y="2421682"/>
            <a:ext cx="4977578" cy="36392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/>
                </a:solidFill>
              </a:rPr>
              <a:t>User Authentication</a:t>
            </a: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2000" dirty="0">
              <a:solidFill>
                <a:schemeClr val="tx2"/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/>
                </a:solidFill>
              </a:rPr>
              <a:t>Wishlist Functionality</a:t>
            </a: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2000" dirty="0">
              <a:solidFill>
                <a:schemeClr val="tx2"/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/>
                </a:solidFill>
              </a:rPr>
              <a:t>Basic Analytics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2"/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/>
                </a:solidFill>
              </a:rPr>
              <a:t>Data Management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2"/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/>
                </a:solidFill>
              </a:rPr>
              <a:t>Backend Development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2"/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/>
                </a:solidFill>
              </a:rPr>
              <a:t> Payment Integration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2"/>
              </a:solidFill>
            </a:endParaRP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25EE5136-01F1-466C-962D-BA9B4C675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69897" y="0"/>
            <a:ext cx="5822103" cy="6685267"/>
            <a:chOff x="6357228" y="0"/>
            <a:chExt cx="5822103" cy="6685267"/>
          </a:xfrm>
        </p:grpSpPr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E11D3AD4-AF9B-4EB5-8C7B-C45D173B4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57228" y="0"/>
              <a:ext cx="5822102" cy="6685267"/>
            </a:xfrm>
            <a:custGeom>
              <a:avLst/>
              <a:gdLst>
                <a:gd name="connsiteX0" fmla="*/ 2605444 w 5822102"/>
                <a:gd name="connsiteY0" fmla="*/ 0 h 6685267"/>
                <a:gd name="connsiteX1" fmla="*/ 4757391 w 5822102"/>
                <a:gd name="connsiteY1" fmla="*/ 0 h 6685267"/>
                <a:gd name="connsiteX2" fmla="*/ 4913680 w 5822102"/>
                <a:gd name="connsiteY2" fmla="*/ 56274 h 6685267"/>
                <a:gd name="connsiteX3" fmla="*/ 5376238 w 5822102"/>
                <a:gd name="connsiteY3" fmla="*/ 282027 h 6685267"/>
                <a:gd name="connsiteX4" fmla="*/ 5658024 w 5822102"/>
                <a:gd name="connsiteY4" fmla="*/ 471014 h 6685267"/>
                <a:gd name="connsiteX5" fmla="*/ 5822102 w 5822102"/>
                <a:gd name="connsiteY5" fmla="*/ 609109 h 6685267"/>
                <a:gd name="connsiteX6" fmla="*/ 5822102 w 5822102"/>
                <a:gd name="connsiteY6" fmla="*/ 760697 h 6685267"/>
                <a:gd name="connsiteX7" fmla="*/ 5707785 w 5822102"/>
                <a:gd name="connsiteY7" fmla="*/ 666601 h 6685267"/>
                <a:gd name="connsiteX8" fmla="*/ 5577306 w 5822102"/>
                <a:gd name="connsiteY8" fmla="*/ 571666 h 6685267"/>
                <a:gd name="connsiteX9" fmla="*/ 5298630 w 5822102"/>
                <a:gd name="connsiteY9" fmla="*/ 407449 h 6685267"/>
                <a:gd name="connsiteX10" fmla="*/ 4690768 w 5822102"/>
                <a:gd name="connsiteY10" fmla="*/ 184979 h 6685267"/>
                <a:gd name="connsiteX11" fmla="*/ 4048577 w 5822102"/>
                <a:gd name="connsiteY11" fmla="*/ 99280 h 6685267"/>
                <a:gd name="connsiteX12" fmla="*/ 3405404 w 5822102"/>
                <a:gd name="connsiteY12" fmla="*/ 131937 h 6685267"/>
                <a:gd name="connsiteX13" fmla="*/ 3089702 w 5822102"/>
                <a:gd name="connsiteY13" fmla="*/ 190190 h 6685267"/>
                <a:gd name="connsiteX14" fmla="*/ 2780132 w 5822102"/>
                <a:gd name="connsiteY14" fmla="*/ 273457 h 6685267"/>
                <a:gd name="connsiteX15" fmla="*/ 2478040 w 5822102"/>
                <a:gd name="connsiteY15" fmla="*/ 379654 h 6685267"/>
                <a:gd name="connsiteX16" fmla="*/ 2184897 w 5822102"/>
                <a:gd name="connsiteY16" fmla="*/ 507972 h 6685267"/>
                <a:gd name="connsiteX17" fmla="*/ 1629141 w 5822102"/>
                <a:gd name="connsiteY17" fmla="*/ 823205 h 6685267"/>
                <a:gd name="connsiteX18" fmla="*/ 1497711 w 5822102"/>
                <a:gd name="connsiteY18" fmla="*/ 914000 h 6685267"/>
                <a:gd name="connsiteX19" fmla="*/ 1433099 w 5822102"/>
                <a:gd name="connsiteY19" fmla="*/ 960903 h 6685267"/>
                <a:gd name="connsiteX20" fmla="*/ 1369346 w 5822102"/>
                <a:gd name="connsiteY20" fmla="*/ 1008963 h 6685267"/>
                <a:gd name="connsiteX21" fmla="*/ 1123406 w 5822102"/>
                <a:gd name="connsiteY21" fmla="*/ 1212905 h 6685267"/>
                <a:gd name="connsiteX22" fmla="*/ 684367 w 5822102"/>
                <a:gd name="connsiteY22" fmla="*/ 1675564 h 6685267"/>
                <a:gd name="connsiteX23" fmla="*/ 497153 w 5822102"/>
                <a:gd name="connsiteY23" fmla="*/ 1933588 h 6685267"/>
                <a:gd name="connsiteX24" fmla="*/ 337770 w 5822102"/>
                <a:gd name="connsiteY24" fmla="*/ 2208983 h 6685267"/>
                <a:gd name="connsiteX25" fmla="*/ 302461 w 5822102"/>
                <a:gd name="connsiteY25" fmla="*/ 2280207 h 6685267"/>
                <a:gd name="connsiteX26" fmla="*/ 285296 w 5822102"/>
                <a:gd name="connsiteY26" fmla="*/ 2316107 h 6685267"/>
                <a:gd name="connsiteX27" fmla="*/ 268991 w 5822102"/>
                <a:gd name="connsiteY27" fmla="*/ 2352355 h 6685267"/>
                <a:gd name="connsiteX28" fmla="*/ 237849 w 5822102"/>
                <a:gd name="connsiteY28" fmla="*/ 2425432 h 6685267"/>
                <a:gd name="connsiteX29" fmla="*/ 208670 w 5822102"/>
                <a:gd name="connsiteY29" fmla="*/ 2499319 h 6685267"/>
                <a:gd name="connsiteX30" fmla="*/ 113775 w 5822102"/>
                <a:gd name="connsiteY30" fmla="*/ 2801929 h 6685267"/>
                <a:gd name="connsiteX31" fmla="*/ 36781 w 5822102"/>
                <a:gd name="connsiteY31" fmla="*/ 3428922 h 6685267"/>
                <a:gd name="connsiteX32" fmla="*/ 69148 w 5822102"/>
                <a:gd name="connsiteY32" fmla="*/ 3741955 h 6685267"/>
                <a:gd name="connsiteX33" fmla="*/ 167966 w 5822102"/>
                <a:gd name="connsiteY33" fmla="*/ 4041323 h 6685267"/>
                <a:gd name="connsiteX34" fmla="*/ 202049 w 5822102"/>
                <a:gd name="connsiteY34" fmla="*/ 4112894 h 6685267"/>
                <a:gd name="connsiteX35" fmla="*/ 239933 w 5822102"/>
                <a:gd name="connsiteY35" fmla="*/ 4182843 h 6685267"/>
                <a:gd name="connsiteX36" fmla="*/ 323916 w 5822102"/>
                <a:gd name="connsiteY36" fmla="*/ 4318456 h 6685267"/>
                <a:gd name="connsiteX37" fmla="*/ 416604 w 5822102"/>
                <a:gd name="connsiteY37" fmla="*/ 4449436 h 6685267"/>
                <a:gd name="connsiteX38" fmla="*/ 515911 w 5822102"/>
                <a:gd name="connsiteY38" fmla="*/ 4576711 h 6685267"/>
                <a:gd name="connsiteX39" fmla="*/ 722619 w 5822102"/>
                <a:gd name="connsiteY39" fmla="*/ 4828482 h 6685267"/>
                <a:gd name="connsiteX40" fmla="*/ 825972 w 5822102"/>
                <a:gd name="connsiteY40" fmla="*/ 4956104 h 6685267"/>
                <a:gd name="connsiteX41" fmla="*/ 926506 w 5822102"/>
                <a:gd name="connsiteY41" fmla="*/ 5085347 h 6685267"/>
                <a:gd name="connsiteX42" fmla="*/ 1027040 w 5822102"/>
                <a:gd name="connsiteY42" fmla="*/ 5210191 h 6685267"/>
                <a:gd name="connsiteX43" fmla="*/ 1132110 w 5822102"/>
                <a:gd name="connsiteY43" fmla="*/ 5330748 h 6685267"/>
                <a:gd name="connsiteX44" fmla="*/ 1354880 w 5822102"/>
                <a:gd name="connsiteY44" fmla="*/ 5558083 h 6685267"/>
                <a:gd name="connsiteX45" fmla="*/ 1855220 w 5822102"/>
                <a:gd name="connsiteY45" fmla="*/ 5937591 h 6685267"/>
                <a:gd name="connsiteX46" fmla="*/ 2131810 w 5822102"/>
                <a:gd name="connsiteY46" fmla="*/ 6080268 h 6685267"/>
                <a:gd name="connsiteX47" fmla="*/ 2423726 w 5822102"/>
                <a:gd name="connsiteY47" fmla="*/ 6188087 h 6685267"/>
                <a:gd name="connsiteX48" fmla="*/ 2727780 w 5822102"/>
                <a:gd name="connsiteY48" fmla="*/ 6262552 h 6685267"/>
                <a:gd name="connsiteX49" fmla="*/ 3041276 w 5822102"/>
                <a:gd name="connsiteY49" fmla="*/ 6304245 h 6685267"/>
                <a:gd name="connsiteX50" fmla="*/ 3360532 w 5822102"/>
                <a:gd name="connsiteY50" fmla="*/ 6317331 h 6685267"/>
                <a:gd name="connsiteX51" fmla="*/ 3439855 w 5822102"/>
                <a:gd name="connsiteY51" fmla="*/ 6316751 h 6685267"/>
                <a:gd name="connsiteX52" fmla="*/ 3478721 w 5822102"/>
                <a:gd name="connsiteY52" fmla="*/ 6315826 h 6685267"/>
                <a:gd name="connsiteX53" fmla="*/ 3517463 w 5822102"/>
                <a:gd name="connsiteY53" fmla="*/ 6313971 h 6685267"/>
                <a:gd name="connsiteX54" fmla="*/ 3671452 w 5822102"/>
                <a:gd name="connsiteY54" fmla="*/ 6301233 h 6685267"/>
                <a:gd name="connsiteX55" fmla="*/ 4265460 w 5822102"/>
                <a:gd name="connsiteY55" fmla="*/ 6149638 h 6685267"/>
                <a:gd name="connsiteX56" fmla="*/ 4546587 w 5822102"/>
                <a:gd name="connsiteY56" fmla="*/ 6018079 h 6685267"/>
                <a:gd name="connsiteX57" fmla="*/ 4818030 w 5822102"/>
                <a:gd name="connsiteY57" fmla="*/ 5858029 h 6685267"/>
                <a:gd name="connsiteX58" fmla="*/ 5081870 w 5822102"/>
                <a:gd name="connsiteY58" fmla="*/ 5676903 h 6685267"/>
                <a:gd name="connsiteX59" fmla="*/ 5212073 w 5822102"/>
                <a:gd name="connsiteY59" fmla="*/ 5581013 h 6685267"/>
                <a:gd name="connsiteX60" fmla="*/ 5343625 w 5822102"/>
                <a:gd name="connsiteY60" fmla="*/ 5481533 h 6685267"/>
                <a:gd name="connsiteX61" fmla="*/ 5610378 w 5822102"/>
                <a:gd name="connsiteY61" fmla="*/ 5284425 h 6685267"/>
                <a:gd name="connsiteX62" fmla="*/ 5822102 w 5822102"/>
                <a:gd name="connsiteY62" fmla="*/ 5126414 h 6685267"/>
                <a:gd name="connsiteX63" fmla="*/ 5822102 w 5822102"/>
                <a:gd name="connsiteY63" fmla="*/ 5556641 h 6685267"/>
                <a:gd name="connsiteX64" fmla="*/ 5576325 w 5822102"/>
                <a:gd name="connsiteY64" fmla="*/ 5749979 h 6685267"/>
                <a:gd name="connsiteX65" fmla="*/ 5447715 w 5822102"/>
                <a:gd name="connsiteY65" fmla="*/ 5852818 h 6685267"/>
                <a:gd name="connsiteX66" fmla="*/ 5315059 w 5822102"/>
                <a:gd name="connsiteY66" fmla="*/ 5956236 h 6685267"/>
                <a:gd name="connsiteX67" fmla="*/ 5038468 w 5822102"/>
                <a:gd name="connsiteY67" fmla="*/ 6155776 h 6685267"/>
                <a:gd name="connsiteX68" fmla="*/ 4741892 w 5822102"/>
                <a:gd name="connsiteY68" fmla="*/ 6338292 h 6685267"/>
                <a:gd name="connsiteX69" fmla="*/ 4420920 w 5822102"/>
                <a:gd name="connsiteY69" fmla="*/ 6492203 h 6685267"/>
                <a:gd name="connsiteX70" fmla="*/ 3717672 w 5822102"/>
                <a:gd name="connsiteY70" fmla="*/ 6670434 h 6685267"/>
                <a:gd name="connsiteX71" fmla="*/ 3535853 w 5822102"/>
                <a:gd name="connsiteY71" fmla="*/ 6683289 h 6685267"/>
                <a:gd name="connsiteX72" fmla="*/ 3490367 w 5822102"/>
                <a:gd name="connsiteY72" fmla="*/ 6684910 h 6685267"/>
                <a:gd name="connsiteX73" fmla="*/ 3445005 w 5822102"/>
                <a:gd name="connsiteY73" fmla="*/ 6685142 h 6685267"/>
                <a:gd name="connsiteX74" fmla="*/ 3355872 w 5822102"/>
                <a:gd name="connsiteY74" fmla="*/ 6684100 h 6685267"/>
                <a:gd name="connsiteX75" fmla="*/ 3179203 w 5822102"/>
                <a:gd name="connsiteY75" fmla="*/ 6677150 h 6685267"/>
                <a:gd name="connsiteX76" fmla="*/ 3002410 w 5822102"/>
                <a:gd name="connsiteY76" fmla="*/ 6661169 h 6685267"/>
                <a:gd name="connsiteX77" fmla="*/ 2650296 w 5822102"/>
                <a:gd name="connsiteY77" fmla="*/ 6604191 h 6685267"/>
                <a:gd name="connsiteX78" fmla="*/ 2306028 w 5822102"/>
                <a:gd name="connsiteY78" fmla="*/ 6505869 h 6685267"/>
                <a:gd name="connsiteX79" fmla="*/ 1978803 w 5822102"/>
                <a:gd name="connsiteY79" fmla="*/ 6363307 h 6685267"/>
                <a:gd name="connsiteX80" fmla="*/ 1678428 w 5822102"/>
                <a:gd name="connsiteY80" fmla="*/ 6177779 h 6685267"/>
                <a:gd name="connsiteX81" fmla="*/ 1175880 w 5822102"/>
                <a:gd name="connsiteY81" fmla="*/ 5710373 h 6685267"/>
                <a:gd name="connsiteX82" fmla="*/ 971502 w 5822102"/>
                <a:gd name="connsiteY82" fmla="*/ 5445399 h 6685267"/>
                <a:gd name="connsiteX83" fmla="*/ 790909 w 5822102"/>
                <a:gd name="connsiteY83" fmla="*/ 5169078 h 6685267"/>
                <a:gd name="connsiteX84" fmla="*/ 706680 w 5822102"/>
                <a:gd name="connsiteY84" fmla="*/ 5031959 h 6685267"/>
                <a:gd name="connsiteX85" fmla="*/ 619143 w 5822102"/>
                <a:gd name="connsiteY85" fmla="*/ 4897157 h 6685267"/>
                <a:gd name="connsiteX86" fmla="*/ 436465 w 5822102"/>
                <a:gd name="connsiteY86" fmla="*/ 4628710 h 6685267"/>
                <a:gd name="connsiteX87" fmla="*/ 347088 w 5822102"/>
                <a:gd name="connsiteY87" fmla="*/ 4492171 h 6685267"/>
                <a:gd name="connsiteX88" fmla="*/ 262001 w 5822102"/>
                <a:gd name="connsiteY88" fmla="*/ 4352619 h 6685267"/>
                <a:gd name="connsiteX89" fmla="*/ 118679 w 5822102"/>
                <a:gd name="connsiteY89" fmla="*/ 4059853 h 6685267"/>
                <a:gd name="connsiteX90" fmla="*/ 28322 w 5822102"/>
                <a:gd name="connsiteY90" fmla="*/ 3749136 h 6685267"/>
                <a:gd name="connsiteX91" fmla="*/ 0 w 5822102"/>
                <a:gd name="connsiteY91" fmla="*/ 3428922 h 6685267"/>
                <a:gd name="connsiteX92" fmla="*/ 253052 w 5822102"/>
                <a:gd name="connsiteY92" fmla="*/ 2174356 h 6685267"/>
                <a:gd name="connsiteX93" fmla="*/ 389141 w 5822102"/>
                <a:gd name="connsiteY93" fmla="*/ 1877652 h 6685267"/>
                <a:gd name="connsiteX94" fmla="*/ 552079 w 5822102"/>
                <a:gd name="connsiteY94" fmla="*/ 1591834 h 6685267"/>
                <a:gd name="connsiteX95" fmla="*/ 954950 w 5822102"/>
                <a:gd name="connsiteY95" fmla="*/ 1061773 h 6685267"/>
                <a:gd name="connsiteX96" fmla="*/ 1192922 w 5822102"/>
                <a:gd name="connsiteY96" fmla="*/ 822626 h 6685267"/>
                <a:gd name="connsiteX97" fmla="*/ 1255939 w 5822102"/>
                <a:gd name="connsiteY97" fmla="*/ 765880 h 6685267"/>
                <a:gd name="connsiteX98" fmla="*/ 1320183 w 5822102"/>
                <a:gd name="connsiteY98" fmla="*/ 710291 h 6685267"/>
                <a:gd name="connsiteX99" fmla="*/ 1452961 w 5822102"/>
                <a:gd name="connsiteY99" fmla="*/ 603514 h 6685267"/>
                <a:gd name="connsiteX100" fmla="*/ 2033360 w 5822102"/>
                <a:gd name="connsiteY100" fmla="*/ 235818 h 6685267"/>
                <a:gd name="connsiteX101" fmla="*/ 2512513 w 5822102"/>
                <a:gd name="connsiteY101" fmla="*/ 30012 h 668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5822102" h="6685267">
                  <a:moveTo>
                    <a:pt x="2605444" y="0"/>
                  </a:moveTo>
                  <a:lnTo>
                    <a:pt x="4757391" y="0"/>
                  </a:lnTo>
                  <a:lnTo>
                    <a:pt x="4913680" y="56274"/>
                  </a:lnTo>
                  <a:cubicBezTo>
                    <a:pt x="5074659" y="119278"/>
                    <a:pt x="5229483" y="195083"/>
                    <a:pt x="5376238" y="282027"/>
                  </a:cubicBezTo>
                  <a:cubicBezTo>
                    <a:pt x="5474014" y="340105"/>
                    <a:pt x="5568080" y="403280"/>
                    <a:pt x="5658024" y="471014"/>
                  </a:cubicBezTo>
                  <a:lnTo>
                    <a:pt x="5822102" y="609109"/>
                  </a:lnTo>
                  <a:lnTo>
                    <a:pt x="5822102" y="760697"/>
                  </a:lnTo>
                  <a:lnTo>
                    <a:pt x="5707785" y="666601"/>
                  </a:lnTo>
                  <a:cubicBezTo>
                    <a:pt x="5665273" y="633682"/>
                    <a:pt x="5621749" y="602008"/>
                    <a:pt x="5577306" y="571666"/>
                  </a:cubicBezTo>
                  <a:cubicBezTo>
                    <a:pt x="5487929" y="511562"/>
                    <a:pt x="5395118" y="456089"/>
                    <a:pt x="5298630" y="407449"/>
                  </a:cubicBezTo>
                  <a:cubicBezTo>
                    <a:pt x="5106266" y="309010"/>
                    <a:pt x="4901153" y="235355"/>
                    <a:pt x="4690768" y="184979"/>
                  </a:cubicBezTo>
                  <a:cubicBezTo>
                    <a:pt x="4480382" y="134486"/>
                    <a:pt x="4264724" y="106807"/>
                    <a:pt x="4048577" y="99280"/>
                  </a:cubicBezTo>
                  <a:cubicBezTo>
                    <a:pt x="3832182" y="90709"/>
                    <a:pt x="3617997" y="102290"/>
                    <a:pt x="3405404" y="131937"/>
                  </a:cubicBezTo>
                  <a:cubicBezTo>
                    <a:pt x="3299353" y="147340"/>
                    <a:pt x="3193915" y="166449"/>
                    <a:pt x="3089702" y="190190"/>
                  </a:cubicBezTo>
                  <a:cubicBezTo>
                    <a:pt x="2985491" y="214278"/>
                    <a:pt x="2882137" y="241725"/>
                    <a:pt x="2780132" y="273457"/>
                  </a:cubicBezTo>
                  <a:cubicBezTo>
                    <a:pt x="2678126" y="305073"/>
                    <a:pt x="2577348" y="340510"/>
                    <a:pt x="2478040" y="379654"/>
                  </a:cubicBezTo>
                  <a:cubicBezTo>
                    <a:pt x="2378854" y="418914"/>
                    <a:pt x="2281017" y="461763"/>
                    <a:pt x="2184897" y="507972"/>
                  </a:cubicBezTo>
                  <a:cubicBezTo>
                    <a:pt x="1992657" y="600271"/>
                    <a:pt x="1806791" y="705542"/>
                    <a:pt x="1629141" y="823205"/>
                  </a:cubicBezTo>
                  <a:cubicBezTo>
                    <a:pt x="1584882" y="852736"/>
                    <a:pt x="1540745" y="882731"/>
                    <a:pt x="1497711" y="914000"/>
                  </a:cubicBezTo>
                  <a:cubicBezTo>
                    <a:pt x="1475888" y="929286"/>
                    <a:pt x="1454555" y="945153"/>
                    <a:pt x="1433099" y="960903"/>
                  </a:cubicBezTo>
                  <a:cubicBezTo>
                    <a:pt x="1411521" y="976537"/>
                    <a:pt x="1390311" y="992634"/>
                    <a:pt x="1369346" y="1008963"/>
                  </a:cubicBezTo>
                  <a:cubicBezTo>
                    <a:pt x="1285119" y="1074165"/>
                    <a:pt x="1202730" y="1141797"/>
                    <a:pt x="1123406" y="1212905"/>
                  </a:cubicBezTo>
                  <a:cubicBezTo>
                    <a:pt x="964391" y="1354656"/>
                    <a:pt x="816900" y="1509261"/>
                    <a:pt x="684367" y="1675564"/>
                  </a:cubicBezTo>
                  <a:cubicBezTo>
                    <a:pt x="618161" y="1758716"/>
                    <a:pt x="555512" y="1844763"/>
                    <a:pt x="497153" y="1933588"/>
                  </a:cubicBezTo>
                  <a:cubicBezTo>
                    <a:pt x="439775" y="2022877"/>
                    <a:pt x="385584" y="2114367"/>
                    <a:pt x="337770" y="2208983"/>
                  </a:cubicBezTo>
                  <a:cubicBezTo>
                    <a:pt x="325388" y="2232493"/>
                    <a:pt x="313862" y="2256349"/>
                    <a:pt x="302461" y="2280207"/>
                  </a:cubicBezTo>
                  <a:lnTo>
                    <a:pt x="285296" y="2316107"/>
                  </a:lnTo>
                  <a:lnTo>
                    <a:pt x="268991" y="2352355"/>
                  </a:lnTo>
                  <a:cubicBezTo>
                    <a:pt x="258324" y="2376560"/>
                    <a:pt x="247535" y="2400764"/>
                    <a:pt x="237849" y="2425432"/>
                  </a:cubicBezTo>
                  <a:cubicBezTo>
                    <a:pt x="228163" y="2450099"/>
                    <a:pt x="217498" y="2474419"/>
                    <a:pt x="208670" y="2499319"/>
                  </a:cubicBezTo>
                  <a:cubicBezTo>
                    <a:pt x="170909" y="2598219"/>
                    <a:pt x="138908" y="2699206"/>
                    <a:pt x="113775" y="2801929"/>
                  </a:cubicBezTo>
                  <a:cubicBezTo>
                    <a:pt x="62773" y="3006911"/>
                    <a:pt x="36659" y="3217917"/>
                    <a:pt x="36781" y="3428922"/>
                  </a:cubicBezTo>
                  <a:cubicBezTo>
                    <a:pt x="37394" y="3534078"/>
                    <a:pt x="47816" y="3639001"/>
                    <a:pt x="69148" y="3741955"/>
                  </a:cubicBezTo>
                  <a:cubicBezTo>
                    <a:pt x="91585" y="3844679"/>
                    <a:pt x="124074" y="3945202"/>
                    <a:pt x="167966" y="4041323"/>
                  </a:cubicBezTo>
                  <a:cubicBezTo>
                    <a:pt x="178387" y="4065528"/>
                    <a:pt x="190525" y="4089153"/>
                    <a:pt x="202049" y="4112894"/>
                  </a:cubicBezTo>
                  <a:cubicBezTo>
                    <a:pt x="214555" y="4136288"/>
                    <a:pt x="226447" y="4159912"/>
                    <a:pt x="239933" y="4182843"/>
                  </a:cubicBezTo>
                  <a:cubicBezTo>
                    <a:pt x="265680" y="4229167"/>
                    <a:pt x="294368" y="4274101"/>
                    <a:pt x="323916" y="4318456"/>
                  </a:cubicBezTo>
                  <a:cubicBezTo>
                    <a:pt x="353341" y="4362927"/>
                    <a:pt x="384849" y="4406240"/>
                    <a:pt x="416604" y="4449436"/>
                  </a:cubicBezTo>
                  <a:cubicBezTo>
                    <a:pt x="448847" y="4492286"/>
                    <a:pt x="482319" y="4534557"/>
                    <a:pt x="515911" y="4576711"/>
                  </a:cubicBezTo>
                  <a:cubicBezTo>
                    <a:pt x="583219" y="4661137"/>
                    <a:pt x="653594" y="4743825"/>
                    <a:pt x="722619" y="4828482"/>
                  </a:cubicBezTo>
                  <a:cubicBezTo>
                    <a:pt x="757315" y="4870637"/>
                    <a:pt x="791889" y="4913138"/>
                    <a:pt x="825972" y="4956104"/>
                  </a:cubicBezTo>
                  <a:cubicBezTo>
                    <a:pt x="859934" y="4998722"/>
                    <a:pt x="893649" y="5044004"/>
                    <a:pt x="926506" y="5085347"/>
                  </a:cubicBezTo>
                  <a:cubicBezTo>
                    <a:pt x="959119" y="5127734"/>
                    <a:pt x="993324" y="5168847"/>
                    <a:pt x="1027040" y="5210191"/>
                  </a:cubicBezTo>
                  <a:cubicBezTo>
                    <a:pt x="1061737" y="5250840"/>
                    <a:pt x="1096188" y="5291488"/>
                    <a:pt x="1132110" y="5330748"/>
                  </a:cubicBezTo>
                  <a:cubicBezTo>
                    <a:pt x="1203465" y="5409731"/>
                    <a:pt x="1277639" y="5485818"/>
                    <a:pt x="1354880" y="5558083"/>
                  </a:cubicBezTo>
                  <a:cubicBezTo>
                    <a:pt x="1509603" y="5702266"/>
                    <a:pt x="1676588" y="5830930"/>
                    <a:pt x="1855220" y="5937591"/>
                  </a:cubicBezTo>
                  <a:cubicBezTo>
                    <a:pt x="1944720" y="5990632"/>
                    <a:pt x="2036549" y="6039272"/>
                    <a:pt x="2131810" y="6080268"/>
                  </a:cubicBezTo>
                  <a:cubicBezTo>
                    <a:pt x="2226460" y="6122423"/>
                    <a:pt x="2324173" y="6157977"/>
                    <a:pt x="2423726" y="6188087"/>
                  </a:cubicBezTo>
                  <a:cubicBezTo>
                    <a:pt x="2523280" y="6218313"/>
                    <a:pt x="2624794" y="6242749"/>
                    <a:pt x="2727780" y="6262552"/>
                  </a:cubicBezTo>
                  <a:cubicBezTo>
                    <a:pt x="2830890" y="6282008"/>
                    <a:pt x="2935714" y="6295326"/>
                    <a:pt x="3041276" y="6304245"/>
                  </a:cubicBezTo>
                  <a:cubicBezTo>
                    <a:pt x="3146836" y="6313277"/>
                    <a:pt x="3253499" y="6317215"/>
                    <a:pt x="3360532" y="6317331"/>
                  </a:cubicBezTo>
                  <a:cubicBezTo>
                    <a:pt x="3387259" y="6317331"/>
                    <a:pt x="3414354" y="6317794"/>
                    <a:pt x="3439855" y="6316751"/>
                  </a:cubicBezTo>
                  <a:lnTo>
                    <a:pt x="3478721" y="6315826"/>
                  </a:lnTo>
                  <a:lnTo>
                    <a:pt x="3517463" y="6313971"/>
                  </a:lnTo>
                  <a:cubicBezTo>
                    <a:pt x="3569078" y="6311772"/>
                    <a:pt x="3620449" y="6306907"/>
                    <a:pt x="3671452" y="6301233"/>
                  </a:cubicBezTo>
                  <a:cubicBezTo>
                    <a:pt x="3875707" y="6277608"/>
                    <a:pt x="4074445" y="6225841"/>
                    <a:pt x="4265460" y="6149638"/>
                  </a:cubicBezTo>
                  <a:cubicBezTo>
                    <a:pt x="4361212" y="6111884"/>
                    <a:pt x="4454636" y="6067065"/>
                    <a:pt x="4546587" y="6018079"/>
                  </a:cubicBezTo>
                  <a:cubicBezTo>
                    <a:pt x="4638662" y="5969322"/>
                    <a:pt x="4729020" y="5915240"/>
                    <a:pt x="4818030" y="5858029"/>
                  </a:cubicBezTo>
                  <a:cubicBezTo>
                    <a:pt x="4907038" y="5800703"/>
                    <a:pt x="4994577" y="5739672"/>
                    <a:pt x="5081870" y="5676903"/>
                  </a:cubicBezTo>
                  <a:cubicBezTo>
                    <a:pt x="5125392" y="5645519"/>
                    <a:pt x="5168794" y="5613324"/>
                    <a:pt x="5212073" y="5581013"/>
                  </a:cubicBezTo>
                  <a:lnTo>
                    <a:pt x="5343625" y="5481533"/>
                  </a:lnTo>
                  <a:cubicBezTo>
                    <a:pt x="5432696" y="5414768"/>
                    <a:pt x="5521951" y="5349452"/>
                    <a:pt x="5610378" y="5284425"/>
                  </a:cubicBezTo>
                  <a:lnTo>
                    <a:pt x="5822102" y="5126414"/>
                  </a:lnTo>
                  <a:lnTo>
                    <a:pt x="5822102" y="5556641"/>
                  </a:lnTo>
                  <a:lnTo>
                    <a:pt x="5576325" y="5749979"/>
                  </a:lnTo>
                  <a:lnTo>
                    <a:pt x="5447715" y="5852818"/>
                  </a:lnTo>
                  <a:cubicBezTo>
                    <a:pt x="5403945" y="5887445"/>
                    <a:pt x="5359932" y="5922073"/>
                    <a:pt x="5315059" y="5956236"/>
                  </a:cubicBezTo>
                  <a:cubicBezTo>
                    <a:pt x="5225682" y="6024680"/>
                    <a:pt x="5133976" y="6091734"/>
                    <a:pt x="5038468" y="6155776"/>
                  </a:cubicBezTo>
                  <a:cubicBezTo>
                    <a:pt x="4943084" y="6219703"/>
                    <a:pt x="4845002" y="6281777"/>
                    <a:pt x="4741892" y="6338292"/>
                  </a:cubicBezTo>
                  <a:cubicBezTo>
                    <a:pt x="4638784" y="6394692"/>
                    <a:pt x="4532120" y="6447038"/>
                    <a:pt x="4420920" y="6492203"/>
                  </a:cubicBezTo>
                  <a:cubicBezTo>
                    <a:pt x="4199255" y="6583693"/>
                    <a:pt x="3959813" y="6644840"/>
                    <a:pt x="3717672" y="6670434"/>
                  </a:cubicBezTo>
                  <a:cubicBezTo>
                    <a:pt x="3657106" y="6676456"/>
                    <a:pt x="3596419" y="6681321"/>
                    <a:pt x="3535853" y="6683289"/>
                  </a:cubicBezTo>
                  <a:lnTo>
                    <a:pt x="3490367" y="6684910"/>
                  </a:lnTo>
                  <a:lnTo>
                    <a:pt x="3445005" y="6685142"/>
                  </a:lnTo>
                  <a:cubicBezTo>
                    <a:pt x="3414354" y="6685605"/>
                    <a:pt x="3385297" y="6684679"/>
                    <a:pt x="3355872" y="6684100"/>
                  </a:cubicBezTo>
                  <a:cubicBezTo>
                    <a:pt x="3297146" y="6683405"/>
                    <a:pt x="3238052" y="6680047"/>
                    <a:pt x="3179203" y="6677150"/>
                  </a:cubicBezTo>
                  <a:cubicBezTo>
                    <a:pt x="3120232" y="6672519"/>
                    <a:pt x="3061259" y="6668233"/>
                    <a:pt x="3002410" y="6661169"/>
                  </a:cubicBezTo>
                  <a:cubicBezTo>
                    <a:pt x="2884589" y="6647851"/>
                    <a:pt x="2766891" y="6629669"/>
                    <a:pt x="2650296" y="6604191"/>
                  </a:cubicBezTo>
                  <a:cubicBezTo>
                    <a:pt x="2533702" y="6578713"/>
                    <a:pt x="2418456" y="6545938"/>
                    <a:pt x="2306028" y="6505869"/>
                  </a:cubicBezTo>
                  <a:cubicBezTo>
                    <a:pt x="2193602" y="6465683"/>
                    <a:pt x="2084118" y="6417738"/>
                    <a:pt x="1978803" y="6363307"/>
                  </a:cubicBezTo>
                  <a:cubicBezTo>
                    <a:pt x="1873855" y="6308066"/>
                    <a:pt x="1773077" y="6246340"/>
                    <a:pt x="1678428" y="6177779"/>
                  </a:cubicBezTo>
                  <a:cubicBezTo>
                    <a:pt x="1488393" y="6041356"/>
                    <a:pt x="1321900" y="5881423"/>
                    <a:pt x="1175880" y="5710373"/>
                  </a:cubicBezTo>
                  <a:cubicBezTo>
                    <a:pt x="1103177" y="5624441"/>
                    <a:pt x="1035501" y="5535732"/>
                    <a:pt x="971502" y="5445399"/>
                  </a:cubicBezTo>
                  <a:cubicBezTo>
                    <a:pt x="907380" y="5355069"/>
                    <a:pt x="847550" y="5262768"/>
                    <a:pt x="790909" y="5169078"/>
                  </a:cubicBezTo>
                  <a:cubicBezTo>
                    <a:pt x="761974" y="5121712"/>
                    <a:pt x="735492" y="5077357"/>
                    <a:pt x="706680" y="5031959"/>
                  </a:cubicBezTo>
                  <a:cubicBezTo>
                    <a:pt x="678114" y="4986910"/>
                    <a:pt x="649058" y="4941860"/>
                    <a:pt x="619143" y="4897157"/>
                  </a:cubicBezTo>
                  <a:lnTo>
                    <a:pt x="436465" y="4628710"/>
                  </a:lnTo>
                  <a:cubicBezTo>
                    <a:pt x="406182" y="4583544"/>
                    <a:pt x="376267" y="4538147"/>
                    <a:pt x="347088" y="4492171"/>
                  </a:cubicBezTo>
                  <a:cubicBezTo>
                    <a:pt x="317908" y="4446194"/>
                    <a:pt x="288974" y="4400102"/>
                    <a:pt x="262001" y="4352619"/>
                  </a:cubicBezTo>
                  <a:cubicBezTo>
                    <a:pt x="207934" y="4258119"/>
                    <a:pt x="158280" y="4160840"/>
                    <a:pt x="118679" y="4059853"/>
                  </a:cubicBezTo>
                  <a:cubicBezTo>
                    <a:pt x="78343" y="3959214"/>
                    <a:pt x="48429" y="3854870"/>
                    <a:pt x="28322" y="3749136"/>
                  </a:cubicBezTo>
                  <a:cubicBezTo>
                    <a:pt x="9073" y="3643402"/>
                    <a:pt x="0" y="3536046"/>
                    <a:pt x="0" y="3428922"/>
                  </a:cubicBezTo>
                  <a:cubicBezTo>
                    <a:pt x="1594" y="3001816"/>
                    <a:pt x="89010" y="2575868"/>
                    <a:pt x="253052" y="2174356"/>
                  </a:cubicBezTo>
                  <a:cubicBezTo>
                    <a:pt x="294246" y="2074066"/>
                    <a:pt x="338873" y="1974700"/>
                    <a:pt x="389141" y="1877652"/>
                  </a:cubicBezTo>
                  <a:cubicBezTo>
                    <a:pt x="438672" y="1780256"/>
                    <a:pt x="493230" y="1684945"/>
                    <a:pt x="552079" y="1591834"/>
                  </a:cubicBezTo>
                  <a:cubicBezTo>
                    <a:pt x="669900" y="1405728"/>
                    <a:pt x="804394" y="1227729"/>
                    <a:pt x="954950" y="1061773"/>
                  </a:cubicBezTo>
                  <a:cubicBezTo>
                    <a:pt x="1030597" y="979085"/>
                    <a:pt x="1109552" y="898829"/>
                    <a:pt x="1192922" y="822626"/>
                  </a:cubicBezTo>
                  <a:cubicBezTo>
                    <a:pt x="1213642" y="803402"/>
                    <a:pt x="1234483" y="784409"/>
                    <a:pt x="1255939" y="765880"/>
                  </a:cubicBezTo>
                  <a:cubicBezTo>
                    <a:pt x="1277273" y="747234"/>
                    <a:pt x="1298237" y="728241"/>
                    <a:pt x="1320183" y="710291"/>
                  </a:cubicBezTo>
                  <a:cubicBezTo>
                    <a:pt x="1363585" y="673811"/>
                    <a:pt x="1408088" y="638489"/>
                    <a:pt x="1452961" y="603514"/>
                  </a:cubicBezTo>
                  <a:cubicBezTo>
                    <a:pt x="1633310" y="464543"/>
                    <a:pt x="1828125" y="341437"/>
                    <a:pt x="2033360" y="235818"/>
                  </a:cubicBezTo>
                  <a:cubicBezTo>
                    <a:pt x="2187242" y="156561"/>
                    <a:pt x="2347554" y="87597"/>
                    <a:pt x="2512513" y="3001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15102EBE-A80F-4CFF-B1DD-941EF9728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04998" y="98659"/>
              <a:ext cx="5774333" cy="6315453"/>
            </a:xfrm>
            <a:custGeom>
              <a:avLst/>
              <a:gdLst>
                <a:gd name="connsiteX0" fmla="*/ 3707237 w 5774333"/>
                <a:gd name="connsiteY0" fmla="*/ 1489 h 6315453"/>
                <a:gd name="connsiteX1" fmla="*/ 4037665 w 5774333"/>
                <a:gd name="connsiteY1" fmla="*/ 6121 h 6315453"/>
                <a:gd name="connsiteX2" fmla="*/ 4692239 w 5774333"/>
                <a:gd name="connsiteY2" fmla="*/ 102128 h 6315453"/>
                <a:gd name="connsiteX3" fmla="*/ 5315059 w 5774333"/>
                <a:gd name="connsiteY3" fmla="*/ 324945 h 6315453"/>
                <a:gd name="connsiteX4" fmla="*/ 5738325 w 5774333"/>
                <a:gd name="connsiteY4" fmla="*/ 578286 h 6315453"/>
                <a:gd name="connsiteX5" fmla="*/ 5774333 w 5774333"/>
                <a:gd name="connsiteY5" fmla="*/ 606551 h 6315453"/>
                <a:gd name="connsiteX6" fmla="*/ 5774333 w 5774333"/>
                <a:gd name="connsiteY6" fmla="*/ 975490 h 6315453"/>
                <a:gd name="connsiteX7" fmla="*/ 5676001 w 5774333"/>
                <a:gd name="connsiteY7" fmla="*/ 889749 h 6315453"/>
                <a:gd name="connsiteX8" fmla="*/ 5177132 w 5774333"/>
                <a:gd name="connsiteY8" fmla="*/ 581926 h 6315453"/>
                <a:gd name="connsiteX9" fmla="*/ 4615735 w 5774333"/>
                <a:gd name="connsiteY9" fmla="*/ 388640 h 6315453"/>
                <a:gd name="connsiteX10" fmla="*/ 4020010 w 5774333"/>
                <a:gd name="connsiteY10" fmla="*/ 308500 h 6315453"/>
                <a:gd name="connsiteX11" fmla="*/ 3416315 w 5774333"/>
                <a:gd name="connsiteY11" fmla="*/ 328882 h 6315453"/>
                <a:gd name="connsiteX12" fmla="*/ 2823779 w 5774333"/>
                <a:gd name="connsiteY12" fmla="*/ 446545 h 6315453"/>
                <a:gd name="connsiteX13" fmla="*/ 2256987 w 5774333"/>
                <a:gd name="connsiteY13" fmla="*/ 651296 h 6315453"/>
                <a:gd name="connsiteX14" fmla="*/ 1244169 w 5774333"/>
                <a:gd name="connsiteY14" fmla="*/ 1280374 h 6315453"/>
                <a:gd name="connsiteX15" fmla="*/ 830141 w 5774333"/>
                <a:gd name="connsiteY15" fmla="*/ 1700184 h 6315453"/>
                <a:gd name="connsiteX16" fmla="*/ 502792 w 5774333"/>
                <a:gd name="connsiteY16" fmla="*/ 2182300 h 6315453"/>
                <a:gd name="connsiteX17" fmla="*/ 280637 w 5774333"/>
                <a:gd name="connsiteY17" fmla="*/ 2715256 h 6315453"/>
                <a:gd name="connsiteX18" fmla="*/ 199843 w 5774333"/>
                <a:gd name="connsiteY18" fmla="*/ 3283418 h 6315453"/>
                <a:gd name="connsiteX19" fmla="*/ 233926 w 5774333"/>
                <a:gd name="connsiteY19" fmla="*/ 3561593 h 6315453"/>
                <a:gd name="connsiteX20" fmla="*/ 334582 w 5774333"/>
                <a:gd name="connsiteY20" fmla="*/ 3821816 h 6315453"/>
                <a:gd name="connsiteX21" fmla="*/ 404834 w 5774333"/>
                <a:gd name="connsiteY21" fmla="*/ 3944343 h 6315453"/>
                <a:gd name="connsiteX22" fmla="*/ 485506 w 5774333"/>
                <a:gd name="connsiteY22" fmla="*/ 4062932 h 6315453"/>
                <a:gd name="connsiteX23" fmla="*/ 671861 w 5774333"/>
                <a:gd name="connsiteY23" fmla="*/ 4292120 h 6315453"/>
                <a:gd name="connsiteX24" fmla="*/ 873542 w 5774333"/>
                <a:gd name="connsiteY24" fmla="*/ 4523044 h 6315453"/>
                <a:gd name="connsiteX25" fmla="*/ 973831 w 5774333"/>
                <a:gd name="connsiteY25" fmla="*/ 4643601 h 6315453"/>
                <a:gd name="connsiteX26" fmla="*/ 1022014 w 5774333"/>
                <a:gd name="connsiteY26" fmla="*/ 4702780 h 6315453"/>
                <a:gd name="connsiteX27" fmla="*/ 1069215 w 5774333"/>
                <a:gd name="connsiteY27" fmla="*/ 4759411 h 6315453"/>
                <a:gd name="connsiteX28" fmla="*/ 1474784 w 5774333"/>
                <a:gd name="connsiteY28" fmla="*/ 5177948 h 6315453"/>
                <a:gd name="connsiteX29" fmla="*/ 1690442 w 5774333"/>
                <a:gd name="connsiteY29" fmla="*/ 5366255 h 6315453"/>
                <a:gd name="connsiteX30" fmla="*/ 1916276 w 5774333"/>
                <a:gd name="connsiteY30" fmla="*/ 5539852 h 6315453"/>
                <a:gd name="connsiteX31" fmla="*/ 2420784 w 5774333"/>
                <a:gd name="connsiteY31" fmla="*/ 5814437 h 6315453"/>
                <a:gd name="connsiteX32" fmla="*/ 2703015 w 5774333"/>
                <a:gd name="connsiteY32" fmla="*/ 5892029 h 6315453"/>
                <a:gd name="connsiteX33" fmla="*/ 2775350 w 5774333"/>
                <a:gd name="connsiteY33" fmla="*/ 5905695 h 6315453"/>
                <a:gd name="connsiteX34" fmla="*/ 2848299 w 5774333"/>
                <a:gd name="connsiteY34" fmla="*/ 5917161 h 6315453"/>
                <a:gd name="connsiteX35" fmla="*/ 2995544 w 5774333"/>
                <a:gd name="connsiteY35" fmla="*/ 5933605 h 6315453"/>
                <a:gd name="connsiteX36" fmla="*/ 3069596 w 5774333"/>
                <a:gd name="connsiteY36" fmla="*/ 5938933 h 6315453"/>
                <a:gd name="connsiteX37" fmla="*/ 3143894 w 5774333"/>
                <a:gd name="connsiteY37" fmla="*/ 5942639 h 6315453"/>
                <a:gd name="connsiteX38" fmla="*/ 3218436 w 5774333"/>
                <a:gd name="connsiteY38" fmla="*/ 5944260 h 6315453"/>
                <a:gd name="connsiteX39" fmla="*/ 3293101 w 5774333"/>
                <a:gd name="connsiteY39" fmla="*/ 5943913 h 6315453"/>
                <a:gd name="connsiteX40" fmla="*/ 3330494 w 5774333"/>
                <a:gd name="connsiteY40" fmla="*/ 5943565 h 6315453"/>
                <a:gd name="connsiteX41" fmla="*/ 3366540 w 5774333"/>
                <a:gd name="connsiteY41" fmla="*/ 5942059 h 6315453"/>
                <a:gd name="connsiteX42" fmla="*/ 3402462 w 5774333"/>
                <a:gd name="connsiteY42" fmla="*/ 5940323 h 6315453"/>
                <a:gd name="connsiteX43" fmla="*/ 3438262 w 5774333"/>
                <a:gd name="connsiteY43" fmla="*/ 5937543 h 6315453"/>
                <a:gd name="connsiteX44" fmla="*/ 3580236 w 5774333"/>
                <a:gd name="connsiteY44" fmla="*/ 5920982 h 6315453"/>
                <a:gd name="connsiteX45" fmla="*/ 4121034 w 5774333"/>
                <a:gd name="connsiteY45" fmla="*/ 5753290 h 6315453"/>
                <a:gd name="connsiteX46" fmla="*/ 4620639 w 5774333"/>
                <a:gd name="connsiteY46" fmla="*/ 5459364 h 6315453"/>
                <a:gd name="connsiteX47" fmla="*/ 4741771 w 5774333"/>
                <a:gd name="connsiteY47" fmla="*/ 5372971 h 6315453"/>
                <a:gd name="connsiteX48" fmla="*/ 4862901 w 5774333"/>
                <a:gd name="connsiteY48" fmla="*/ 5283682 h 6315453"/>
                <a:gd name="connsiteX49" fmla="*/ 5108229 w 5774333"/>
                <a:gd name="connsiteY49" fmla="*/ 5098386 h 6315453"/>
                <a:gd name="connsiteX50" fmla="*/ 5612493 w 5774333"/>
                <a:gd name="connsiteY50" fmla="*/ 4739724 h 6315453"/>
                <a:gd name="connsiteX51" fmla="*/ 5774333 w 5774333"/>
                <a:gd name="connsiteY51" fmla="*/ 4623488 h 6315453"/>
                <a:gd name="connsiteX52" fmla="*/ 5774333 w 5774333"/>
                <a:gd name="connsiteY52" fmla="*/ 5232926 h 6315453"/>
                <a:gd name="connsiteX53" fmla="*/ 5676492 w 5774333"/>
                <a:gd name="connsiteY53" fmla="*/ 5306859 h 6315453"/>
                <a:gd name="connsiteX54" fmla="*/ 5426260 w 5774333"/>
                <a:gd name="connsiteY54" fmla="*/ 5486233 h 6315453"/>
                <a:gd name="connsiteX55" fmla="*/ 5300225 w 5774333"/>
                <a:gd name="connsiteY55" fmla="*/ 5576217 h 6315453"/>
                <a:gd name="connsiteX56" fmla="*/ 5170757 w 5774333"/>
                <a:gd name="connsiteY56" fmla="*/ 5666780 h 6315453"/>
                <a:gd name="connsiteX57" fmla="*/ 5038100 w 5774333"/>
                <a:gd name="connsiteY57" fmla="*/ 5756185 h 6315453"/>
                <a:gd name="connsiteX58" fmla="*/ 4901276 w 5774333"/>
                <a:gd name="connsiteY58" fmla="*/ 5843043 h 6315453"/>
                <a:gd name="connsiteX59" fmla="*/ 4614019 w 5774333"/>
                <a:gd name="connsiteY59" fmla="*/ 6006103 h 6315453"/>
                <a:gd name="connsiteX60" fmla="*/ 4305061 w 5774333"/>
                <a:gd name="connsiteY60" fmla="*/ 6144726 h 6315453"/>
                <a:gd name="connsiteX61" fmla="*/ 3632710 w 5774333"/>
                <a:gd name="connsiteY61" fmla="*/ 6304196 h 6315453"/>
                <a:gd name="connsiteX62" fmla="*/ 3459594 w 5774333"/>
                <a:gd name="connsiteY62" fmla="*/ 6314504 h 6315453"/>
                <a:gd name="connsiteX63" fmla="*/ 3416315 w 5774333"/>
                <a:gd name="connsiteY63" fmla="*/ 6315429 h 6315453"/>
                <a:gd name="connsiteX64" fmla="*/ 3373159 w 5774333"/>
                <a:gd name="connsiteY64" fmla="*/ 6315198 h 6315453"/>
                <a:gd name="connsiteX65" fmla="*/ 3330127 w 5774333"/>
                <a:gd name="connsiteY65" fmla="*/ 6314735 h 6315453"/>
                <a:gd name="connsiteX66" fmla="*/ 3288320 w 5774333"/>
                <a:gd name="connsiteY66" fmla="*/ 6313230 h 6315453"/>
                <a:gd name="connsiteX67" fmla="*/ 2954350 w 5774333"/>
                <a:gd name="connsiteY67" fmla="*/ 6288098 h 6315453"/>
                <a:gd name="connsiteX68" fmla="*/ 2622466 w 5774333"/>
                <a:gd name="connsiteY68" fmla="*/ 6232742 h 6315453"/>
                <a:gd name="connsiteX69" fmla="*/ 2296466 w 5774333"/>
                <a:gd name="connsiteY69" fmla="*/ 6146001 h 6315453"/>
                <a:gd name="connsiteX70" fmla="*/ 1672419 w 5774333"/>
                <a:gd name="connsiteY70" fmla="*/ 5885197 h 6315453"/>
                <a:gd name="connsiteX71" fmla="*/ 1146578 w 5774333"/>
                <a:gd name="connsiteY71" fmla="*/ 5479168 h 6315453"/>
                <a:gd name="connsiteX72" fmla="*/ 933372 w 5774333"/>
                <a:gd name="connsiteY72" fmla="*/ 5234810 h 6315453"/>
                <a:gd name="connsiteX73" fmla="*/ 747140 w 5774333"/>
                <a:gd name="connsiteY73" fmla="*/ 4976091 h 6315453"/>
                <a:gd name="connsiteX74" fmla="*/ 703616 w 5774333"/>
                <a:gd name="connsiteY74" fmla="*/ 4910196 h 6315453"/>
                <a:gd name="connsiteX75" fmla="*/ 662053 w 5774333"/>
                <a:gd name="connsiteY75" fmla="*/ 4846269 h 6315453"/>
                <a:gd name="connsiteX76" fmla="*/ 580033 w 5774333"/>
                <a:gd name="connsiteY76" fmla="*/ 4722352 h 6315453"/>
                <a:gd name="connsiteX77" fmla="*/ 410105 w 5774333"/>
                <a:gd name="connsiteY77" fmla="*/ 4469193 h 6315453"/>
                <a:gd name="connsiteX78" fmla="*/ 244224 w 5774333"/>
                <a:gd name="connsiteY78" fmla="*/ 4201556 h 6315453"/>
                <a:gd name="connsiteX79" fmla="*/ 169437 w 5774333"/>
                <a:gd name="connsiteY79" fmla="*/ 4059690 h 6315453"/>
                <a:gd name="connsiteX80" fmla="*/ 105929 w 5774333"/>
                <a:gd name="connsiteY80" fmla="*/ 3911221 h 6315453"/>
                <a:gd name="connsiteX81" fmla="*/ 57256 w 5774333"/>
                <a:gd name="connsiteY81" fmla="*/ 3757195 h 6315453"/>
                <a:gd name="connsiteX82" fmla="*/ 39111 w 5774333"/>
                <a:gd name="connsiteY82" fmla="*/ 3678677 h 6315453"/>
                <a:gd name="connsiteX83" fmla="*/ 31142 w 5774333"/>
                <a:gd name="connsiteY83" fmla="*/ 3639300 h 6315453"/>
                <a:gd name="connsiteX84" fmla="*/ 24521 w 5774333"/>
                <a:gd name="connsiteY84" fmla="*/ 3599809 h 6315453"/>
                <a:gd name="connsiteX85" fmla="*/ 0 w 5774333"/>
                <a:gd name="connsiteY85" fmla="*/ 3283418 h 6315453"/>
                <a:gd name="connsiteX86" fmla="*/ 68045 w 5774333"/>
                <a:gd name="connsiteY86" fmla="*/ 2666963 h 6315453"/>
                <a:gd name="connsiteX87" fmla="*/ 272546 w 5774333"/>
                <a:gd name="connsiteY87" fmla="*/ 2076334 h 6315453"/>
                <a:gd name="connsiteX88" fmla="*/ 1039300 w 5774333"/>
                <a:gd name="connsiteY88" fmla="*/ 1073307 h 6315453"/>
                <a:gd name="connsiteX89" fmla="*/ 1547733 w 5774333"/>
                <a:gd name="connsiteY89" fmla="*/ 680365 h 6315453"/>
                <a:gd name="connsiteX90" fmla="*/ 2115995 w 5774333"/>
                <a:gd name="connsiteY90" fmla="*/ 368373 h 6315453"/>
                <a:gd name="connsiteX91" fmla="*/ 3377451 w 5774333"/>
                <a:gd name="connsiteY91" fmla="*/ 24304 h 6315453"/>
                <a:gd name="connsiteX92" fmla="*/ 3707237 w 5774333"/>
                <a:gd name="connsiteY92" fmla="*/ 1489 h 6315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5774333" h="6315453">
                  <a:moveTo>
                    <a:pt x="3707237" y="1489"/>
                  </a:moveTo>
                  <a:cubicBezTo>
                    <a:pt x="3817502" y="-1522"/>
                    <a:pt x="3927875" y="41"/>
                    <a:pt x="4037665" y="6121"/>
                  </a:cubicBezTo>
                  <a:cubicBezTo>
                    <a:pt x="4257614" y="18745"/>
                    <a:pt x="4477439" y="49665"/>
                    <a:pt x="4692239" y="102128"/>
                  </a:cubicBezTo>
                  <a:cubicBezTo>
                    <a:pt x="4907039" y="154474"/>
                    <a:pt x="5116811" y="228592"/>
                    <a:pt x="5315059" y="324945"/>
                  </a:cubicBezTo>
                  <a:cubicBezTo>
                    <a:pt x="5463562" y="397211"/>
                    <a:pt x="5606133" y="481527"/>
                    <a:pt x="5738325" y="578286"/>
                  </a:cubicBezTo>
                  <a:lnTo>
                    <a:pt x="5774333" y="606551"/>
                  </a:lnTo>
                  <a:lnTo>
                    <a:pt x="5774333" y="975490"/>
                  </a:lnTo>
                  <a:lnTo>
                    <a:pt x="5676001" y="889749"/>
                  </a:lnTo>
                  <a:cubicBezTo>
                    <a:pt x="5522381" y="769886"/>
                    <a:pt x="5355519" y="665657"/>
                    <a:pt x="5177132" y="581926"/>
                  </a:cubicBezTo>
                  <a:cubicBezTo>
                    <a:pt x="4998867" y="497965"/>
                    <a:pt x="4810183" y="433574"/>
                    <a:pt x="4615735" y="388640"/>
                  </a:cubicBezTo>
                  <a:cubicBezTo>
                    <a:pt x="4421289" y="343591"/>
                    <a:pt x="4221446" y="317649"/>
                    <a:pt x="4020010" y="308500"/>
                  </a:cubicBezTo>
                  <a:cubicBezTo>
                    <a:pt x="3818207" y="298887"/>
                    <a:pt x="3616649" y="305257"/>
                    <a:pt x="3416315" y="328882"/>
                  </a:cubicBezTo>
                  <a:cubicBezTo>
                    <a:pt x="3216106" y="352623"/>
                    <a:pt x="3017736" y="392346"/>
                    <a:pt x="2823779" y="446545"/>
                  </a:cubicBezTo>
                  <a:cubicBezTo>
                    <a:pt x="2629699" y="500513"/>
                    <a:pt x="2440401" y="570345"/>
                    <a:pt x="2256987" y="651296"/>
                  </a:cubicBezTo>
                  <a:cubicBezTo>
                    <a:pt x="1889058" y="811461"/>
                    <a:pt x="1545527" y="1023856"/>
                    <a:pt x="1244169" y="1280374"/>
                  </a:cubicBezTo>
                  <a:cubicBezTo>
                    <a:pt x="1093982" y="1409039"/>
                    <a:pt x="954828" y="1549400"/>
                    <a:pt x="830141" y="1700184"/>
                  </a:cubicBezTo>
                  <a:cubicBezTo>
                    <a:pt x="705209" y="1850736"/>
                    <a:pt x="594989" y="2012176"/>
                    <a:pt x="502792" y="2182300"/>
                  </a:cubicBezTo>
                  <a:cubicBezTo>
                    <a:pt x="410595" y="2352308"/>
                    <a:pt x="333847" y="2530307"/>
                    <a:pt x="280637" y="2715256"/>
                  </a:cubicBezTo>
                  <a:cubicBezTo>
                    <a:pt x="227306" y="2899741"/>
                    <a:pt x="199719" y="3091521"/>
                    <a:pt x="199843" y="3283418"/>
                  </a:cubicBezTo>
                  <a:cubicBezTo>
                    <a:pt x="200946" y="3377687"/>
                    <a:pt x="210754" y="3471261"/>
                    <a:pt x="233926" y="3561593"/>
                  </a:cubicBezTo>
                  <a:cubicBezTo>
                    <a:pt x="256730" y="3652040"/>
                    <a:pt x="292162" y="3738550"/>
                    <a:pt x="334582" y="3821816"/>
                  </a:cubicBezTo>
                  <a:cubicBezTo>
                    <a:pt x="356038" y="3863392"/>
                    <a:pt x="379823" y="3904157"/>
                    <a:pt x="404834" y="3944343"/>
                  </a:cubicBezTo>
                  <a:cubicBezTo>
                    <a:pt x="430212" y="3984413"/>
                    <a:pt x="457308" y="4023905"/>
                    <a:pt x="485506" y="4062932"/>
                  </a:cubicBezTo>
                  <a:cubicBezTo>
                    <a:pt x="542639" y="4140757"/>
                    <a:pt x="606146" y="4216265"/>
                    <a:pt x="671861" y="4292120"/>
                  </a:cubicBezTo>
                  <a:cubicBezTo>
                    <a:pt x="737576" y="4368091"/>
                    <a:pt x="806234" y="4444062"/>
                    <a:pt x="873542" y="4523044"/>
                  </a:cubicBezTo>
                  <a:cubicBezTo>
                    <a:pt x="907258" y="4562419"/>
                    <a:pt x="940606" y="4602721"/>
                    <a:pt x="973831" y="4643601"/>
                  </a:cubicBezTo>
                  <a:lnTo>
                    <a:pt x="1022014" y="4702780"/>
                  </a:lnTo>
                  <a:cubicBezTo>
                    <a:pt x="1037829" y="4721658"/>
                    <a:pt x="1052910" y="4740998"/>
                    <a:pt x="1069215" y="4759411"/>
                  </a:cubicBezTo>
                  <a:cubicBezTo>
                    <a:pt x="1196477" y="4909269"/>
                    <a:pt x="1334527" y="5047199"/>
                    <a:pt x="1474784" y="5177948"/>
                  </a:cubicBezTo>
                  <a:cubicBezTo>
                    <a:pt x="1545281" y="5243033"/>
                    <a:pt x="1617003" y="5305917"/>
                    <a:pt x="1690442" y="5366255"/>
                  </a:cubicBezTo>
                  <a:cubicBezTo>
                    <a:pt x="1763881" y="5426591"/>
                    <a:pt x="1838668" y="5484959"/>
                    <a:pt x="1916276" y="5539852"/>
                  </a:cubicBezTo>
                  <a:cubicBezTo>
                    <a:pt x="2070877" y="5649872"/>
                    <a:pt x="2237617" y="5748194"/>
                    <a:pt x="2420784" y="5814437"/>
                  </a:cubicBezTo>
                  <a:cubicBezTo>
                    <a:pt x="2512124" y="5847559"/>
                    <a:pt x="2606773" y="5872921"/>
                    <a:pt x="2703015" y="5892029"/>
                  </a:cubicBezTo>
                  <a:cubicBezTo>
                    <a:pt x="2727168" y="5896546"/>
                    <a:pt x="2751075" y="5901758"/>
                    <a:pt x="2775350" y="5905695"/>
                  </a:cubicBezTo>
                  <a:lnTo>
                    <a:pt x="2848299" y="5917161"/>
                  </a:lnTo>
                  <a:cubicBezTo>
                    <a:pt x="2897218" y="5923298"/>
                    <a:pt x="2946136" y="5929784"/>
                    <a:pt x="2995544" y="5933605"/>
                  </a:cubicBezTo>
                  <a:cubicBezTo>
                    <a:pt x="3020188" y="5935806"/>
                    <a:pt x="3044831" y="5937891"/>
                    <a:pt x="3069596" y="5938933"/>
                  </a:cubicBezTo>
                  <a:cubicBezTo>
                    <a:pt x="3094362" y="5940090"/>
                    <a:pt x="3119005" y="5941943"/>
                    <a:pt x="3143894" y="5942639"/>
                  </a:cubicBezTo>
                  <a:lnTo>
                    <a:pt x="3218436" y="5944260"/>
                  </a:lnTo>
                  <a:cubicBezTo>
                    <a:pt x="3243201" y="5944838"/>
                    <a:pt x="3268212" y="5944029"/>
                    <a:pt x="3293101" y="5943913"/>
                  </a:cubicBezTo>
                  <a:lnTo>
                    <a:pt x="3330494" y="5943565"/>
                  </a:lnTo>
                  <a:cubicBezTo>
                    <a:pt x="3342632" y="5943218"/>
                    <a:pt x="3354524" y="5942523"/>
                    <a:pt x="3366540" y="5942059"/>
                  </a:cubicBezTo>
                  <a:cubicBezTo>
                    <a:pt x="3378554" y="5941480"/>
                    <a:pt x="3390570" y="5941134"/>
                    <a:pt x="3402462" y="5940323"/>
                  </a:cubicBezTo>
                  <a:lnTo>
                    <a:pt x="3438262" y="5937543"/>
                  </a:lnTo>
                  <a:cubicBezTo>
                    <a:pt x="3485954" y="5933953"/>
                    <a:pt x="3533279" y="5927931"/>
                    <a:pt x="3580236" y="5920982"/>
                  </a:cubicBezTo>
                  <a:cubicBezTo>
                    <a:pt x="3768185" y="5891567"/>
                    <a:pt x="3948901" y="5834010"/>
                    <a:pt x="4121034" y="5753290"/>
                  </a:cubicBezTo>
                  <a:cubicBezTo>
                    <a:pt x="4293782" y="5673497"/>
                    <a:pt x="4458191" y="5571353"/>
                    <a:pt x="4620639" y="5459364"/>
                  </a:cubicBezTo>
                  <a:cubicBezTo>
                    <a:pt x="4661221" y="5431455"/>
                    <a:pt x="4701557" y="5402271"/>
                    <a:pt x="4741771" y="5372971"/>
                  </a:cubicBezTo>
                  <a:cubicBezTo>
                    <a:pt x="4782230" y="5343672"/>
                    <a:pt x="4822566" y="5313908"/>
                    <a:pt x="4862901" y="5283682"/>
                  </a:cubicBezTo>
                  <a:lnTo>
                    <a:pt x="5108229" y="5098386"/>
                  </a:lnTo>
                  <a:cubicBezTo>
                    <a:pt x="5276563" y="4972270"/>
                    <a:pt x="5446489" y="4854838"/>
                    <a:pt x="5612493" y="4739724"/>
                  </a:cubicBezTo>
                  <a:lnTo>
                    <a:pt x="5774333" y="4623488"/>
                  </a:lnTo>
                  <a:lnTo>
                    <a:pt x="5774333" y="5232926"/>
                  </a:lnTo>
                  <a:lnTo>
                    <a:pt x="5676492" y="5306859"/>
                  </a:lnTo>
                  <a:cubicBezTo>
                    <a:pt x="5592693" y="5367905"/>
                    <a:pt x="5508955" y="5427286"/>
                    <a:pt x="5426260" y="5486233"/>
                  </a:cubicBezTo>
                  <a:lnTo>
                    <a:pt x="5300225" y="5576217"/>
                  </a:lnTo>
                  <a:cubicBezTo>
                    <a:pt x="5257559" y="5606443"/>
                    <a:pt x="5214525" y="5636901"/>
                    <a:pt x="5170757" y="5666780"/>
                  </a:cubicBezTo>
                  <a:cubicBezTo>
                    <a:pt x="5127110" y="5696775"/>
                    <a:pt x="5082973" y="5726654"/>
                    <a:pt x="5038100" y="5756185"/>
                  </a:cubicBezTo>
                  <a:cubicBezTo>
                    <a:pt x="4993106" y="5785486"/>
                    <a:pt x="4947743" y="5814553"/>
                    <a:pt x="4901276" y="5843043"/>
                  </a:cubicBezTo>
                  <a:cubicBezTo>
                    <a:pt x="4808835" y="5900136"/>
                    <a:pt x="4713449" y="5955494"/>
                    <a:pt x="4614019" y="6006103"/>
                  </a:cubicBezTo>
                  <a:cubicBezTo>
                    <a:pt x="4514711" y="6056943"/>
                    <a:pt x="4411971" y="6104192"/>
                    <a:pt x="4305061" y="6144726"/>
                  </a:cubicBezTo>
                  <a:cubicBezTo>
                    <a:pt x="4092223" y="6226952"/>
                    <a:pt x="3863569" y="6282424"/>
                    <a:pt x="3632710" y="6304196"/>
                  </a:cubicBezTo>
                  <a:cubicBezTo>
                    <a:pt x="3574964" y="6309408"/>
                    <a:pt x="3517218" y="6313345"/>
                    <a:pt x="3459594" y="6314504"/>
                  </a:cubicBezTo>
                  <a:lnTo>
                    <a:pt x="3416315" y="6315429"/>
                  </a:lnTo>
                  <a:cubicBezTo>
                    <a:pt x="3401971" y="6315546"/>
                    <a:pt x="3387505" y="6315198"/>
                    <a:pt x="3373159" y="6315198"/>
                  </a:cubicBezTo>
                  <a:lnTo>
                    <a:pt x="3330127" y="6314735"/>
                  </a:lnTo>
                  <a:lnTo>
                    <a:pt x="3288320" y="6313230"/>
                  </a:lnTo>
                  <a:cubicBezTo>
                    <a:pt x="3176996" y="6309870"/>
                    <a:pt x="3065428" y="6301533"/>
                    <a:pt x="2954350" y="6288098"/>
                  </a:cubicBezTo>
                  <a:cubicBezTo>
                    <a:pt x="2843150" y="6275360"/>
                    <a:pt x="2732194" y="6257061"/>
                    <a:pt x="2622466" y="6232742"/>
                  </a:cubicBezTo>
                  <a:cubicBezTo>
                    <a:pt x="2512859" y="6208190"/>
                    <a:pt x="2404110" y="6179122"/>
                    <a:pt x="2296466" y="6146001"/>
                  </a:cubicBezTo>
                  <a:cubicBezTo>
                    <a:pt x="2081544" y="6079179"/>
                    <a:pt x="1869073" y="5996027"/>
                    <a:pt x="1672419" y="5885197"/>
                  </a:cubicBezTo>
                  <a:cubicBezTo>
                    <a:pt x="1475643" y="5774599"/>
                    <a:pt x="1299954" y="5634353"/>
                    <a:pt x="1146578" y="5479168"/>
                  </a:cubicBezTo>
                  <a:cubicBezTo>
                    <a:pt x="1069461" y="5401692"/>
                    <a:pt x="999333" y="5319235"/>
                    <a:pt x="933372" y="5234810"/>
                  </a:cubicBezTo>
                  <a:cubicBezTo>
                    <a:pt x="867781" y="5150038"/>
                    <a:pt x="805375" y="5063991"/>
                    <a:pt x="747140" y="4976091"/>
                  </a:cubicBezTo>
                  <a:cubicBezTo>
                    <a:pt x="732182" y="4954319"/>
                    <a:pt x="718082" y="4932199"/>
                    <a:pt x="703616" y="4910196"/>
                  </a:cubicBezTo>
                  <a:lnTo>
                    <a:pt x="662053" y="4846269"/>
                  </a:lnTo>
                  <a:cubicBezTo>
                    <a:pt x="635449" y="4804925"/>
                    <a:pt x="607864" y="4763928"/>
                    <a:pt x="580033" y="4722352"/>
                  </a:cubicBezTo>
                  <a:lnTo>
                    <a:pt x="410105" y="4469193"/>
                  </a:lnTo>
                  <a:cubicBezTo>
                    <a:pt x="353095" y="4382915"/>
                    <a:pt x="296820" y="4294089"/>
                    <a:pt x="244224" y="4201556"/>
                  </a:cubicBezTo>
                  <a:cubicBezTo>
                    <a:pt x="217987" y="4155232"/>
                    <a:pt x="192609" y="4108098"/>
                    <a:pt x="169437" y="4059690"/>
                  </a:cubicBezTo>
                  <a:cubicBezTo>
                    <a:pt x="146388" y="4011165"/>
                    <a:pt x="124932" y="3961715"/>
                    <a:pt x="105929" y="3911221"/>
                  </a:cubicBezTo>
                  <a:cubicBezTo>
                    <a:pt x="87293" y="3860613"/>
                    <a:pt x="70742" y="3809309"/>
                    <a:pt x="57256" y="3757195"/>
                  </a:cubicBezTo>
                  <a:cubicBezTo>
                    <a:pt x="50881" y="3731138"/>
                    <a:pt x="44383" y="3704965"/>
                    <a:pt x="39111" y="3678677"/>
                  </a:cubicBezTo>
                  <a:lnTo>
                    <a:pt x="31142" y="3639300"/>
                  </a:lnTo>
                  <a:lnTo>
                    <a:pt x="24521" y="3599809"/>
                  </a:lnTo>
                  <a:cubicBezTo>
                    <a:pt x="7234" y="3494423"/>
                    <a:pt x="0" y="3388457"/>
                    <a:pt x="0" y="3283418"/>
                  </a:cubicBezTo>
                  <a:cubicBezTo>
                    <a:pt x="491" y="3076698"/>
                    <a:pt x="23418" y="2869978"/>
                    <a:pt x="68045" y="2666963"/>
                  </a:cubicBezTo>
                  <a:cubicBezTo>
                    <a:pt x="112550" y="2464064"/>
                    <a:pt x="180717" y="2265104"/>
                    <a:pt x="272546" y="2076334"/>
                  </a:cubicBezTo>
                  <a:cubicBezTo>
                    <a:pt x="457062" y="1698794"/>
                    <a:pt x="724457" y="1360978"/>
                    <a:pt x="1039300" y="1073307"/>
                  </a:cubicBezTo>
                  <a:cubicBezTo>
                    <a:pt x="1197090" y="929472"/>
                    <a:pt x="1367630" y="798259"/>
                    <a:pt x="1547733" y="680365"/>
                  </a:cubicBezTo>
                  <a:cubicBezTo>
                    <a:pt x="1728081" y="562587"/>
                    <a:pt x="1917870" y="457663"/>
                    <a:pt x="2115995" y="368373"/>
                  </a:cubicBezTo>
                  <a:cubicBezTo>
                    <a:pt x="2512737" y="191070"/>
                    <a:pt x="2939883" y="73870"/>
                    <a:pt x="3377451" y="24304"/>
                  </a:cubicBezTo>
                  <a:cubicBezTo>
                    <a:pt x="3486812" y="12086"/>
                    <a:pt x="3596971" y="4500"/>
                    <a:pt x="3707237" y="148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C18CE1F-9DF1-47AF-9E66-6CE348AC2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464911 h 6229400"/>
                <a:gd name="connsiteX4" fmla="*/ 5660063 w 5769111"/>
                <a:gd name="connsiteY4" fmla="*/ 1328105 h 6229400"/>
                <a:gd name="connsiteX5" fmla="*/ 4910471 w 5769111"/>
                <a:gd name="connsiteY5" fmla="*/ 781599 h 6229400"/>
                <a:gd name="connsiteX6" fmla="*/ 3882695 w 5769111"/>
                <a:gd name="connsiteY6" fmla="*/ 579048 h 6229400"/>
                <a:gd name="connsiteX7" fmla="*/ 2683153 w 5769111"/>
                <a:gd name="connsiteY7" fmla="*/ 797003 h 6229400"/>
                <a:gd name="connsiteX8" fmla="*/ 1617493 w 5769111"/>
                <a:gd name="connsiteY8" fmla="*/ 1395738 h 6229400"/>
                <a:gd name="connsiteX9" fmla="*/ 880408 w 5769111"/>
                <a:gd name="connsiteY9" fmla="*/ 2259099 h 6229400"/>
                <a:gd name="connsiteX10" fmla="*/ 613135 w 5769111"/>
                <a:gd name="connsiteY10" fmla="*/ 3263863 h 6229400"/>
                <a:gd name="connsiteX11" fmla="*/ 1055484 w 5769111"/>
                <a:gd name="connsiteY11" fmla="*/ 4196825 h 6229400"/>
                <a:gd name="connsiteX12" fmla="*/ 1278376 w 5769111"/>
                <a:gd name="connsiteY12" fmla="*/ 4492950 h 6229400"/>
                <a:gd name="connsiteX13" fmla="*/ 3369851 w 5769111"/>
                <a:gd name="connsiteY13" fmla="*/ 5650468 h 6229400"/>
                <a:gd name="connsiteX14" fmla="*/ 4957551 w 5769111"/>
                <a:gd name="connsiteY14" fmla="*/ 4938355 h 6229400"/>
                <a:gd name="connsiteX15" fmla="*/ 5150773 w 5769111"/>
                <a:gd name="connsiteY15" fmla="*/ 4796950 h 6229400"/>
                <a:gd name="connsiteX16" fmla="*/ 5747247 w 5769111"/>
                <a:gd name="connsiteY16" fmla="*/ 4338176 h 6229400"/>
                <a:gd name="connsiteX17" fmla="*/ 5769111 w 5769111"/>
                <a:gd name="connsiteY17" fmla="*/ 4318497 h 6229400"/>
                <a:gd name="connsiteX18" fmla="*/ 5769111 w 5769111"/>
                <a:gd name="connsiteY18" fmla="*/ 5074612 h 6229400"/>
                <a:gd name="connsiteX19" fmla="*/ 5636252 w 5769111"/>
                <a:gd name="connsiteY19" fmla="*/ 5174208 h 6229400"/>
                <a:gd name="connsiteX20" fmla="*/ 5334922 w 5769111"/>
                <a:gd name="connsiteY20" fmla="*/ 5394528 h 6229400"/>
                <a:gd name="connsiteX21" fmla="*/ 3369727 w 5769111"/>
                <a:gd name="connsiteY21" fmla="*/ 6229400 h 6229400"/>
                <a:gd name="connsiteX22" fmla="*/ 771046 w 5769111"/>
                <a:gd name="connsiteY22" fmla="*/ 4817913 h 6229400"/>
                <a:gd name="connsiteX23" fmla="*/ 0 w 5769111"/>
                <a:gd name="connsiteY23" fmla="*/ 3263748 h 6229400"/>
                <a:gd name="connsiteX24" fmla="*/ 3882695 w 5769111"/>
                <a:gd name="connsiteY24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464911"/>
                  </a:lnTo>
                  <a:lnTo>
                    <a:pt x="5660063" y="1328105"/>
                  </a:lnTo>
                  <a:cubicBezTo>
                    <a:pt x="5449800" y="1091506"/>
                    <a:pt x="5197607" y="907600"/>
                    <a:pt x="4910471" y="781599"/>
                  </a:cubicBezTo>
                  <a:cubicBezTo>
                    <a:pt x="4604088" y="647260"/>
                    <a:pt x="4258349" y="579048"/>
                    <a:pt x="3882695" y="579048"/>
                  </a:cubicBezTo>
                  <a:cubicBezTo>
                    <a:pt x="3484238" y="579048"/>
                    <a:pt x="3080631" y="652240"/>
                    <a:pt x="2683153" y="797003"/>
                  </a:cubicBezTo>
                  <a:cubicBezTo>
                    <a:pt x="2296098" y="937595"/>
                    <a:pt x="1927678" y="1144662"/>
                    <a:pt x="1617493" y="1395738"/>
                  </a:cubicBezTo>
                  <a:cubicBezTo>
                    <a:pt x="1301915" y="1651098"/>
                    <a:pt x="1053890" y="1941665"/>
                    <a:pt x="880408" y="2259099"/>
                  </a:cubicBezTo>
                  <a:cubicBezTo>
                    <a:pt x="703125" y="2583597"/>
                    <a:pt x="613135" y="2921645"/>
                    <a:pt x="613135" y="3263863"/>
                  </a:cubicBezTo>
                  <a:cubicBezTo>
                    <a:pt x="613135" y="3608512"/>
                    <a:pt x="756702" y="3809789"/>
                    <a:pt x="1055484" y="4196825"/>
                  </a:cubicBezTo>
                  <a:cubicBezTo>
                    <a:pt x="1127574" y="4290167"/>
                    <a:pt x="1202116" y="4386753"/>
                    <a:pt x="1278376" y="4492950"/>
                  </a:cubicBezTo>
                  <a:cubicBezTo>
                    <a:pt x="1861105" y="5304313"/>
                    <a:pt x="2486623" y="5650468"/>
                    <a:pt x="3369851" y="5650468"/>
                  </a:cubicBezTo>
                  <a:cubicBezTo>
                    <a:pt x="3949515" y="5650468"/>
                    <a:pt x="4374822" y="5368471"/>
                    <a:pt x="4957551" y="4938355"/>
                  </a:cubicBezTo>
                  <a:cubicBezTo>
                    <a:pt x="5022653" y="4890293"/>
                    <a:pt x="5087755" y="4842811"/>
                    <a:pt x="5150773" y="4796950"/>
                  </a:cubicBezTo>
                  <a:cubicBezTo>
                    <a:pt x="5364254" y="4641404"/>
                    <a:pt x="5570313" y="4491241"/>
                    <a:pt x="5747247" y="4338176"/>
                  </a:cubicBezTo>
                  <a:lnTo>
                    <a:pt x="5769111" y="4318497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5BD26A8C-8D1D-41E6-A71E-FE9AC75F3F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675390 h 6229400"/>
                <a:gd name="connsiteX4" fmla="*/ 5711488 w 5769111"/>
                <a:gd name="connsiteY4" fmla="*/ 1585205 h 6229400"/>
                <a:gd name="connsiteX5" fmla="*/ 5566027 w 5769111"/>
                <a:gd name="connsiteY5" fmla="*/ 1402571 h 6229400"/>
                <a:gd name="connsiteX6" fmla="*/ 4858734 w 5769111"/>
                <a:gd name="connsiteY6" fmla="*/ 886639 h 6229400"/>
                <a:gd name="connsiteX7" fmla="*/ 3882695 w 5769111"/>
                <a:gd name="connsiteY7" fmla="*/ 694858 h 6229400"/>
                <a:gd name="connsiteX8" fmla="*/ 2727046 w 5769111"/>
                <a:gd name="connsiteY8" fmla="*/ 905053 h 6229400"/>
                <a:gd name="connsiteX9" fmla="*/ 1697186 w 5769111"/>
                <a:gd name="connsiteY9" fmla="*/ 1483638 h 6229400"/>
                <a:gd name="connsiteX10" fmla="*/ 989279 w 5769111"/>
                <a:gd name="connsiteY10" fmla="*/ 2312139 h 6229400"/>
                <a:gd name="connsiteX11" fmla="*/ 735615 w 5769111"/>
                <a:gd name="connsiteY11" fmla="*/ 3263863 h 6229400"/>
                <a:gd name="connsiteX12" fmla="*/ 1154424 w 5769111"/>
                <a:gd name="connsiteY12" fmla="*/ 4128614 h 6229400"/>
                <a:gd name="connsiteX13" fmla="*/ 1379768 w 5769111"/>
                <a:gd name="connsiteY13" fmla="*/ 4427981 h 6229400"/>
                <a:gd name="connsiteX14" fmla="*/ 2239456 w 5769111"/>
                <a:gd name="connsiteY14" fmla="*/ 5256947 h 6229400"/>
                <a:gd name="connsiteX15" fmla="*/ 3369727 w 5769111"/>
                <a:gd name="connsiteY15" fmla="*/ 5534658 h 6229400"/>
                <a:gd name="connsiteX16" fmla="*/ 4096760 w 5769111"/>
                <a:gd name="connsiteY16" fmla="*/ 5357817 h 6229400"/>
                <a:gd name="connsiteX17" fmla="*/ 4881905 w 5769111"/>
                <a:gd name="connsiteY17" fmla="*/ 4847212 h 6229400"/>
                <a:gd name="connsiteX18" fmla="*/ 5075739 w 5769111"/>
                <a:gd name="connsiteY18" fmla="*/ 4705346 h 6229400"/>
                <a:gd name="connsiteX19" fmla="*/ 5759930 w 5769111"/>
                <a:gd name="connsiteY19" fmla="*/ 4166809 h 6229400"/>
                <a:gd name="connsiteX20" fmla="*/ 5769111 w 5769111"/>
                <a:gd name="connsiteY20" fmla="*/ 4157764 h 6229400"/>
                <a:gd name="connsiteX21" fmla="*/ 5769111 w 5769111"/>
                <a:gd name="connsiteY21" fmla="*/ 5074612 h 6229400"/>
                <a:gd name="connsiteX22" fmla="*/ 5636252 w 5769111"/>
                <a:gd name="connsiteY22" fmla="*/ 5174208 h 6229400"/>
                <a:gd name="connsiteX23" fmla="*/ 5334922 w 5769111"/>
                <a:gd name="connsiteY23" fmla="*/ 5394528 h 6229400"/>
                <a:gd name="connsiteX24" fmla="*/ 3369727 w 5769111"/>
                <a:gd name="connsiteY24" fmla="*/ 6229400 h 6229400"/>
                <a:gd name="connsiteX25" fmla="*/ 771046 w 5769111"/>
                <a:gd name="connsiteY25" fmla="*/ 4817913 h 6229400"/>
                <a:gd name="connsiteX26" fmla="*/ 0 w 5769111"/>
                <a:gd name="connsiteY26" fmla="*/ 3263748 h 6229400"/>
                <a:gd name="connsiteX27" fmla="*/ 3882695 w 5769111"/>
                <a:gd name="connsiteY27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675390"/>
                  </a:lnTo>
                  <a:lnTo>
                    <a:pt x="5711488" y="1585205"/>
                  </a:lnTo>
                  <a:cubicBezTo>
                    <a:pt x="5665942" y="1521390"/>
                    <a:pt x="5617428" y="1460432"/>
                    <a:pt x="5566027" y="1402571"/>
                  </a:cubicBezTo>
                  <a:cubicBezTo>
                    <a:pt x="5367411" y="1179058"/>
                    <a:pt x="5129563" y="1005460"/>
                    <a:pt x="4858734" y="886639"/>
                  </a:cubicBezTo>
                  <a:cubicBezTo>
                    <a:pt x="4568779" y="759363"/>
                    <a:pt x="4240327" y="694858"/>
                    <a:pt x="3882695" y="694858"/>
                  </a:cubicBezTo>
                  <a:cubicBezTo>
                    <a:pt x="3504835" y="694858"/>
                    <a:pt x="3105151" y="767471"/>
                    <a:pt x="2727046" y="905053"/>
                  </a:cubicBezTo>
                  <a:cubicBezTo>
                    <a:pt x="2352985" y="1041013"/>
                    <a:pt x="1996826" y="1241132"/>
                    <a:pt x="1697186" y="1483638"/>
                  </a:cubicBezTo>
                  <a:cubicBezTo>
                    <a:pt x="1397913" y="1725796"/>
                    <a:pt x="1153199" y="2012308"/>
                    <a:pt x="989279" y="2312139"/>
                  </a:cubicBezTo>
                  <a:cubicBezTo>
                    <a:pt x="820946" y="2620077"/>
                    <a:pt x="735615" y="2940290"/>
                    <a:pt x="735615" y="3263863"/>
                  </a:cubicBezTo>
                  <a:cubicBezTo>
                    <a:pt x="735615" y="3573074"/>
                    <a:pt x="863980" y="3752464"/>
                    <a:pt x="1154424" y="4128614"/>
                  </a:cubicBezTo>
                  <a:cubicBezTo>
                    <a:pt x="1227127" y="4222767"/>
                    <a:pt x="1302282" y="4320162"/>
                    <a:pt x="1379768" y="4427981"/>
                  </a:cubicBezTo>
                  <a:cubicBezTo>
                    <a:pt x="1653784" y="4809458"/>
                    <a:pt x="1934912" y="5080685"/>
                    <a:pt x="2239456" y="5256947"/>
                  </a:cubicBezTo>
                  <a:cubicBezTo>
                    <a:pt x="2562268" y="5443863"/>
                    <a:pt x="2932037" y="5534658"/>
                    <a:pt x="3369727" y="5534658"/>
                  </a:cubicBezTo>
                  <a:cubicBezTo>
                    <a:pt x="3618120" y="5534658"/>
                    <a:pt x="3849103" y="5478491"/>
                    <a:pt x="4096760" y="5357817"/>
                  </a:cubicBezTo>
                  <a:cubicBezTo>
                    <a:pt x="4351037" y="5233901"/>
                    <a:pt x="4602740" y="5053238"/>
                    <a:pt x="4881905" y="4847212"/>
                  </a:cubicBezTo>
                  <a:cubicBezTo>
                    <a:pt x="4947375" y="4798920"/>
                    <a:pt x="5012599" y="4751322"/>
                    <a:pt x="5075739" y="4705346"/>
                  </a:cubicBezTo>
                  <a:cubicBezTo>
                    <a:pt x="5327320" y="4521990"/>
                    <a:pt x="5568418" y="4346256"/>
                    <a:pt x="5759930" y="4166809"/>
                  </a:cubicBezTo>
                  <a:lnTo>
                    <a:pt x="5769111" y="4157764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Graphic 6" descr="Database">
            <a:extLst>
              <a:ext uri="{FF2B5EF4-FFF2-40B4-BE49-F238E27FC236}">
                <a16:creationId xmlns:a16="http://schemas.microsoft.com/office/drawing/2014/main" id="{DD031060-3AD8-48A8-7C41-948415198D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21726" y="1629089"/>
            <a:ext cx="3620021" cy="362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4575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408246-E412-62D6-8A22-B131A5C238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latin typeface="Amasis MT Pro Black" panose="02040A04050005020304" pitchFamily="18" charset="0"/>
              </a:rPr>
              <a:t>Conclusion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D1D244F-B83B-9B9F-CC6A-0E0A70166ABF}"/>
              </a:ext>
            </a:extLst>
          </p:cNvPr>
          <p:cNvSpPr txBox="1"/>
          <p:nvPr/>
        </p:nvSpPr>
        <p:spPr>
          <a:xfrm>
            <a:off x="724547" y="2285999"/>
            <a:ext cx="4646905" cy="30500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 marR="0" lvl="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</a:rPr>
              <a:t>Our shopping cart platform is built to help businesses grow by providing a seamless, secure, and intuitive shopping experience.</a:t>
            </a:r>
          </a:p>
          <a:p>
            <a:pPr marL="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</a:rPr>
              <a:t>With a focus on innovation and customer satisfaction, we strive to create lasting relationships with our users and help them thrive in the digital marketplace. 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8" name="Picture 7" descr="Line of grocery carts">
            <a:extLst>
              <a:ext uri="{FF2B5EF4-FFF2-40B4-BE49-F238E27FC236}">
                <a16:creationId xmlns:a16="http://schemas.microsoft.com/office/drawing/2014/main" id="{86C47228-2F40-3DE6-6408-59F59898A17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4905" r="5694" b="-2"/>
          <a:stretch/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4414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EF087D-7EC9-A40E-59BC-9C5EDE344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0661" y="3331030"/>
            <a:ext cx="5176795" cy="223391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6000" kern="1200" dirty="0">
                <a:solidFill>
                  <a:schemeClr val="tx2"/>
                </a:solidFill>
                <a:latin typeface="Amasis MT Pro Black" panose="02040A04050005020304" pitchFamily="18" charset="0"/>
              </a:rPr>
              <a:t>Thank You</a:t>
            </a:r>
          </a:p>
        </p:txBody>
      </p:sp>
      <p:pic>
        <p:nvPicPr>
          <p:cNvPr id="15" name="Graphic 14" descr="Handshake">
            <a:extLst>
              <a:ext uri="{FF2B5EF4-FFF2-40B4-BE49-F238E27FC236}">
                <a16:creationId xmlns:a16="http://schemas.microsoft.com/office/drawing/2014/main" id="{17484AC0-DD36-85F2-19D4-7B277B8DED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0470" y="1815320"/>
            <a:ext cx="4141760" cy="4141760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596633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7" name="Rectangle 86">
            <a:extLst>
              <a:ext uri="{FF2B5EF4-FFF2-40B4-BE49-F238E27FC236}">
                <a16:creationId xmlns:a16="http://schemas.microsoft.com/office/drawing/2014/main" id="{EDDBB197-D710-4A4F-A9CA-FD2177498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975D1CFA-2CDB-4B64-BD9F-85744E8DA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4C8F46-1D1B-387D-93DF-733EEFB108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802955"/>
            <a:ext cx="4977976" cy="145405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dirty="0">
                <a:solidFill>
                  <a:schemeClr val="tx2"/>
                </a:solidFill>
                <a:latin typeface="Amasis MT Pro Black" panose="02040A04050005020304" pitchFamily="18" charset="0"/>
              </a:rPr>
              <a:t>Introduction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89DAFA-6053-7A33-3921-46A6659579E3}"/>
              </a:ext>
            </a:extLst>
          </p:cNvPr>
          <p:cNvSpPr txBox="1"/>
          <p:nvPr/>
        </p:nvSpPr>
        <p:spPr>
          <a:xfrm>
            <a:off x="587828" y="2247196"/>
            <a:ext cx="4835193" cy="30010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 marL="0" marR="0" lvl="0" indent="-228600" algn="just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</a:endParaRPr>
          </a:p>
          <a:p>
            <a:pPr marL="0" marR="0" lvl="0" indent="-228600" algn="just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A simple, user-friendly e-commerce solution for businesses.</a:t>
            </a:r>
          </a:p>
          <a:p>
            <a:pPr marR="0" lvl="0" algn="just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</a:endParaRPr>
          </a:p>
          <a:p>
            <a:pPr marL="0" marR="0" lvl="0" indent="-228600" algn="just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2"/>
                </a:solidFill>
                <a:effectLst/>
              </a:rPr>
              <a:t>Offers seamless online shopping and order management for customers.</a:t>
            </a:r>
          </a:p>
          <a:p>
            <a:pPr marR="0" lvl="0" algn="just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</a:endParaRPr>
          </a:p>
          <a:p>
            <a:pPr marL="0" marR="0" lvl="0" indent="-228600" algn="just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2000" dirty="0"/>
              <a:t>For consumers, the website provides an enjoyable shopping experience with quick navigation and easy checkout</a:t>
            </a:r>
            <a:r>
              <a:rPr lang="en-US" sz="2000" dirty="0">
                <a:solidFill>
                  <a:schemeClr val="tx2"/>
                </a:solidFill>
              </a:rPr>
              <a:t>.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2"/>
              </a:solidFill>
              <a:effectLst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schemeClr val="tx2"/>
              </a:solidFill>
            </a:endParaRPr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25EE5136-01F1-466C-962D-BA9B4C675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69897" y="0"/>
            <a:ext cx="5822103" cy="6685267"/>
            <a:chOff x="6357228" y="0"/>
            <a:chExt cx="5822103" cy="6685267"/>
          </a:xfrm>
        </p:grpSpPr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E11D3AD4-AF9B-4EB5-8C7B-C45D173B4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57228" y="0"/>
              <a:ext cx="5822102" cy="6685267"/>
            </a:xfrm>
            <a:custGeom>
              <a:avLst/>
              <a:gdLst>
                <a:gd name="connsiteX0" fmla="*/ 2605444 w 5822102"/>
                <a:gd name="connsiteY0" fmla="*/ 0 h 6685267"/>
                <a:gd name="connsiteX1" fmla="*/ 4757391 w 5822102"/>
                <a:gd name="connsiteY1" fmla="*/ 0 h 6685267"/>
                <a:gd name="connsiteX2" fmla="*/ 4913680 w 5822102"/>
                <a:gd name="connsiteY2" fmla="*/ 56274 h 6685267"/>
                <a:gd name="connsiteX3" fmla="*/ 5376238 w 5822102"/>
                <a:gd name="connsiteY3" fmla="*/ 282027 h 6685267"/>
                <a:gd name="connsiteX4" fmla="*/ 5658024 w 5822102"/>
                <a:gd name="connsiteY4" fmla="*/ 471014 h 6685267"/>
                <a:gd name="connsiteX5" fmla="*/ 5822102 w 5822102"/>
                <a:gd name="connsiteY5" fmla="*/ 609109 h 6685267"/>
                <a:gd name="connsiteX6" fmla="*/ 5822102 w 5822102"/>
                <a:gd name="connsiteY6" fmla="*/ 760697 h 6685267"/>
                <a:gd name="connsiteX7" fmla="*/ 5707785 w 5822102"/>
                <a:gd name="connsiteY7" fmla="*/ 666601 h 6685267"/>
                <a:gd name="connsiteX8" fmla="*/ 5577306 w 5822102"/>
                <a:gd name="connsiteY8" fmla="*/ 571666 h 6685267"/>
                <a:gd name="connsiteX9" fmla="*/ 5298630 w 5822102"/>
                <a:gd name="connsiteY9" fmla="*/ 407449 h 6685267"/>
                <a:gd name="connsiteX10" fmla="*/ 4690768 w 5822102"/>
                <a:gd name="connsiteY10" fmla="*/ 184979 h 6685267"/>
                <a:gd name="connsiteX11" fmla="*/ 4048577 w 5822102"/>
                <a:gd name="connsiteY11" fmla="*/ 99280 h 6685267"/>
                <a:gd name="connsiteX12" fmla="*/ 3405404 w 5822102"/>
                <a:gd name="connsiteY12" fmla="*/ 131937 h 6685267"/>
                <a:gd name="connsiteX13" fmla="*/ 3089702 w 5822102"/>
                <a:gd name="connsiteY13" fmla="*/ 190190 h 6685267"/>
                <a:gd name="connsiteX14" fmla="*/ 2780132 w 5822102"/>
                <a:gd name="connsiteY14" fmla="*/ 273457 h 6685267"/>
                <a:gd name="connsiteX15" fmla="*/ 2478040 w 5822102"/>
                <a:gd name="connsiteY15" fmla="*/ 379654 h 6685267"/>
                <a:gd name="connsiteX16" fmla="*/ 2184897 w 5822102"/>
                <a:gd name="connsiteY16" fmla="*/ 507972 h 6685267"/>
                <a:gd name="connsiteX17" fmla="*/ 1629141 w 5822102"/>
                <a:gd name="connsiteY17" fmla="*/ 823205 h 6685267"/>
                <a:gd name="connsiteX18" fmla="*/ 1497711 w 5822102"/>
                <a:gd name="connsiteY18" fmla="*/ 914000 h 6685267"/>
                <a:gd name="connsiteX19" fmla="*/ 1433099 w 5822102"/>
                <a:gd name="connsiteY19" fmla="*/ 960903 h 6685267"/>
                <a:gd name="connsiteX20" fmla="*/ 1369346 w 5822102"/>
                <a:gd name="connsiteY20" fmla="*/ 1008963 h 6685267"/>
                <a:gd name="connsiteX21" fmla="*/ 1123406 w 5822102"/>
                <a:gd name="connsiteY21" fmla="*/ 1212905 h 6685267"/>
                <a:gd name="connsiteX22" fmla="*/ 684367 w 5822102"/>
                <a:gd name="connsiteY22" fmla="*/ 1675564 h 6685267"/>
                <a:gd name="connsiteX23" fmla="*/ 497153 w 5822102"/>
                <a:gd name="connsiteY23" fmla="*/ 1933588 h 6685267"/>
                <a:gd name="connsiteX24" fmla="*/ 337770 w 5822102"/>
                <a:gd name="connsiteY24" fmla="*/ 2208983 h 6685267"/>
                <a:gd name="connsiteX25" fmla="*/ 302461 w 5822102"/>
                <a:gd name="connsiteY25" fmla="*/ 2280207 h 6685267"/>
                <a:gd name="connsiteX26" fmla="*/ 285296 w 5822102"/>
                <a:gd name="connsiteY26" fmla="*/ 2316107 h 6685267"/>
                <a:gd name="connsiteX27" fmla="*/ 268991 w 5822102"/>
                <a:gd name="connsiteY27" fmla="*/ 2352355 h 6685267"/>
                <a:gd name="connsiteX28" fmla="*/ 237849 w 5822102"/>
                <a:gd name="connsiteY28" fmla="*/ 2425432 h 6685267"/>
                <a:gd name="connsiteX29" fmla="*/ 208670 w 5822102"/>
                <a:gd name="connsiteY29" fmla="*/ 2499319 h 6685267"/>
                <a:gd name="connsiteX30" fmla="*/ 113775 w 5822102"/>
                <a:gd name="connsiteY30" fmla="*/ 2801929 h 6685267"/>
                <a:gd name="connsiteX31" fmla="*/ 36781 w 5822102"/>
                <a:gd name="connsiteY31" fmla="*/ 3428922 h 6685267"/>
                <a:gd name="connsiteX32" fmla="*/ 69148 w 5822102"/>
                <a:gd name="connsiteY32" fmla="*/ 3741955 h 6685267"/>
                <a:gd name="connsiteX33" fmla="*/ 167966 w 5822102"/>
                <a:gd name="connsiteY33" fmla="*/ 4041323 h 6685267"/>
                <a:gd name="connsiteX34" fmla="*/ 202049 w 5822102"/>
                <a:gd name="connsiteY34" fmla="*/ 4112894 h 6685267"/>
                <a:gd name="connsiteX35" fmla="*/ 239933 w 5822102"/>
                <a:gd name="connsiteY35" fmla="*/ 4182843 h 6685267"/>
                <a:gd name="connsiteX36" fmla="*/ 323916 w 5822102"/>
                <a:gd name="connsiteY36" fmla="*/ 4318456 h 6685267"/>
                <a:gd name="connsiteX37" fmla="*/ 416604 w 5822102"/>
                <a:gd name="connsiteY37" fmla="*/ 4449436 h 6685267"/>
                <a:gd name="connsiteX38" fmla="*/ 515911 w 5822102"/>
                <a:gd name="connsiteY38" fmla="*/ 4576711 h 6685267"/>
                <a:gd name="connsiteX39" fmla="*/ 722619 w 5822102"/>
                <a:gd name="connsiteY39" fmla="*/ 4828482 h 6685267"/>
                <a:gd name="connsiteX40" fmla="*/ 825972 w 5822102"/>
                <a:gd name="connsiteY40" fmla="*/ 4956104 h 6685267"/>
                <a:gd name="connsiteX41" fmla="*/ 926506 w 5822102"/>
                <a:gd name="connsiteY41" fmla="*/ 5085347 h 6685267"/>
                <a:gd name="connsiteX42" fmla="*/ 1027040 w 5822102"/>
                <a:gd name="connsiteY42" fmla="*/ 5210191 h 6685267"/>
                <a:gd name="connsiteX43" fmla="*/ 1132110 w 5822102"/>
                <a:gd name="connsiteY43" fmla="*/ 5330748 h 6685267"/>
                <a:gd name="connsiteX44" fmla="*/ 1354880 w 5822102"/>
                <a:gd name="connsiteY44" fmla="*/ 5558083 h 6685267"/>
                <a:gd name="connsiteX45" fmla="*/ 1855220 w 5822102"/>
                <a:gd name="connsiteY45" fmla="*/ 5937591 h 6685267"/>
                <a:gd name="connsiteX46" fmla="*/ 2131810 w 5822102"/>
                <a:gd name="connsiteY46" fmla="*/ 6080268 h 6685267"/>
                <a:gd name="connsiteX47" fmla="*/ 2423726 w 5822102"/>
                <a:gd name="connsiteY47" fmla="*/ 6188087 h 6685267"/>
                <a:gd name="connsiteX48" fmla="*/ 2727780 w 5822102"/>
                <a:gd name="connsiteY48" fmla="*/ 6262552 h 6685267"/>
                <a:gd name="connsiteX49" fmla="*/ 3041276 w 5822102"/>
                <a:gd name="connsiteY49" fmla="*/ 6304245 h 6685267"/>
                <a:gd name="connsiteX50" fmla="*/ 3360532 w 5822102"/>
                <a:gd name="connsiteY50" fmla="*/ 6317331 h 6685267"/>
                <a:gd name="connsiteX51" fmla="*/ 3439855 w 5822102"/>
                <a:gd name="connsiteY51" fmla="*/ 6316751 h 6685267"/>
                <a:gd name="connsiteX52" fmla="*/ 3478721 w 5822102"/>
                <a:gd name="connsiteY52" fmla="*/ 6315826 h 6685267"/>
                <a:gd name="connsiteX53" fmla="*/ 3517463 w 5822102"/>
                <a:gd name="connsiteY53" fmla="*/ 6313971 h 6685267"/>
                <a:gd name="connsiteX54" fmla="*/ 3671452 w 5822102"/>
                <a:gd name="connsiteY54" fmla="*/ 6301233 h 6685267"/>
                <a:gd name="connsiteX55" fmla="*/ 4265460 w 5822102"/>
                <a:gd name="connsiteY55" fmla="*/ 6149638 h 6685267"/>
                <a:gd name="connsiteX56" fmla="*/ 4546587 w 5822102"/>
                <a:gd name="connsiteY56" fmla="*/ 6018079 h 6685267"/>
                <a:gd name="connsiteX57" fmla="*/ 4818030 w 5822102"/>
                <a:gd name="connsiteY57" fmla="*/ 5858029 h 6685267"/>
                <a:gd name="connsiteX58" fmla="*/ 5081870 w 5822102"/>
                <a:gd name="connsiteY58" fmla="*/ 5676903 h 6685267"/>
                <a:gd name="connsiteX59" fmla="*/ 5212073 w 5822102"/>
                <a:gd name="connsiteY59" fmla="*/ 5581013 h 6685267"/>
                <a:gd name="connsiteX60" fmla="*/ 5343625 w 5822102"/>
                <a:gd name="connsiteY60" fmla="*/ 5481533 h 6685267"/>
                <a:gd name="connsiteX61" fmla="*/ 5610378 w 5822102"/>
                <a:gd name="connsiteY61" fmla="*/ 5284425 h 6685267"/>
                <a:gd name="connsiteX62" fmla="*/ 5822102 w 5822102"/>
                <a:gd name="connsiteY62" fmla="*/ 5126414 h 6685267"/>
                <a:gd name="connsiteX63" fmla="*/ 5822102 w 5822102"/>
                <a:gd name="connsiteY63" fmla="*/ 5556641 h 6685267"/>
                <a:gd name="connsiteX64" fmla="*/ 5576325 w 5822102"/>
                <a:gd name="connsiteY64" fmla="*/ 5749979 h 6685267"/>
                <a:gd name="connsiteX65" fmla="*/ 5447715 w 5822102"/>
                <a:gd name="connsiteY65" fmla="*/ 5852818 h 6685267"/>
                <a:gd name="connsiteX66" fmla="*/ 5315059 w 5822102"/>
                <a:gd name="connsiteY66" fmla="*/ 5956236 h 6685267"/>
                <a:gd name="connsiteX67" fmla="*/ 5038468 w 5822102"/>
                <a:gd name="connsiteY67" fmla="*/ 6155776 h 6685267"/>
                <a:gd name="connsiteX68" fmla="*/ 4741892 w 5822102"/>
                <a:gd name="connsiteY68" fmla="*/ 6338292 h 6685267"/>
                <a:gd name="connsiteX69" fmla="*/ 4420920 w 5822102"/>
                <a:gd name="connsiteY69" fmla="*/ 6492203 h 6685267"/>
                <a:gd name="connsiteX70" fmla="*/ 3717672 w 5822102"/>
                <a:gd name="connsiteY70" fmla="*/ 6670434 h 6685267"/>
                <a:gd name="connsiteX71" fmla="*/ 3535853 w 5822102"/>
                <a:gd name="connsiteY71" fmla="*/ 6683289 h 6685267"/>
                <a:gd name="connsiteX72" fmla="*/ 3490367 w 5822102"/>
                <a:gd name="connsiteY72" fmla="*/ 6684910 h 6685267"/>
                <a:gd name="connsiteX73" fmla="*/ 3445005 w 5822102"/>
                <a:gd name="connsiteY73" fmla="*/ 6685142 h 6685267"/>
                <a:gd name="connsiteX74" fmla="*/ 3355872 w 5822102"/>
                <a:gd name="connsiteY74" fmla="*/ 6684100 h 6685267"/>
                <a:gd name="connsiteX75" fmla="*/ 3179203 w 5822102"/>
                <a:gd name="connsiteY75" fmla="*/ 6677150 h 6685267"/>
                <a:gd name="connsiteX76" fmla="*/ 3002410 w 5822102"/>
                <a:gd name="connsiteY76" fmla="*/ 6661169 h 6685267"/>
                <a:gd name="connsiteX77" fmla="*/ 2650296 w 5822102"/>
                <a:gd name="connsiteY77" fmla="*/ 6604191 h 6685267"/>
                <a:gd name="connsiteX78" fmla="*/ 2306028 w 5822102"/>
                <a:gd name="connsiteY78" fmla="*/ 6505869 h 6685267"/>
                <a:gd name="connsiteX79" fmla="*/ 1978803 w 5822102"/>
                <a:gd name="connsiteY79" fmla="*/ 6363307 h 6685267"/>
                <a:gd name="connsiteX80" fmla="*/ 1678428 w 5822102"/>
                <a:gd name="connsiteY80" fmla="*/ 6177779 h 6685267"/>
                <a:gd name="connsiteX81" fmla="*/ 1175880 w 5822102"/>
                <a:gd name="connsiteY81" fmla="*/ 5710373 h 6685267"/>
                <a:gd name="connsiteX82" fmla="*/ 971502 w 5822102"/>
                <a:gd name="connsiteY82" fmla="*/ 5445399 h 6685267"/>
                <a:gd name="connsiteX83" fmla="*/ 790909 w 5822102"/>
                <a:gd name="connsiteY83" fmla="*/ 5169078 h 6685267"/>
                <a:gd name="connsiteX84" fmla="*/ 706680 w 5822102"/>
                <a:gd name="connsiteY84" fmla="*/ 5031959 h 6685267"/>
                <a:gd name="connsiteX85" fmla="*/ 619143 w 5822102"/>
                <a:gd name="connsiteY85" fmla="*/ 4897157 h 6685267"/>
                <a:gd name="connsiteX86" fmla="*/ 436465 w 5822102"/>
                <a:gd name="connsiteY86" fmla="*/ 4628710 h 6685267"/>
                <a:gd name="connsiteX87" fmla="*/ 347088 w 5822102"/>
                <a:gd name="connsiteY87" fmla="*/ 4492171 h 6685267"/>
                <a:gd name="connsiteX88" fmla="*/ 262001 w 5822102"/>
                <a:gd name="connsiteY88" fmla="*/ 4352619 h 6685267"/>
                <a:gd name="connsiteX89" fmla="*/ 118679 w 5822102"/>
                <a:gd name="connsiteY89" fmla="*/ 4059853 h 6685267"/>
                <a:gd name="connsiteX90" fmla="*/ 28322 w 5822102"/>
                <a:gd name="connsiteY90" fmla="*/ 3749136 h 6685267"/>
                <a:gd name="connsiteX91" fmla="*/ 0 w 5822102"/>
                <a:gd name="connsiteY91" fmla="*/ 3428922 h 6685267"/>
                <a:gd name="connsiteX92" fmla="*/ 253052 w 5822102"/>
                <a:gd name="connsiteY92" fmla="*/ 2174356 h 6685267"/>
                <a:gd name="connsiteX93" fmla="*/ 389141 w 5822102"/>
                <a:gd name="connsiteY93" fmla="*/ 1877652 h 6685267"/>
                <a:gd name="connsiteX94" fmla="*/ 552079 w 5822102"/>
                <a:gd name="connsiteY94" fmla="*/ 1591834 h 6685267"/>
                <a:gd name="connsiteX95" fmla="*/ 954950 w 5822102"/>
                <a:gd name="connsiteY95" fmla="*/ 1061773 h 6685267"/>
                <a:gd name="connsiteX96" fmla="*/ 1192922 w 5822102"/>
                <a:gd name="connsiteY96" fmla="*/ 822626 h 6685267"/>
                <a:gd name="connsiteX97" fmla="*/ 1255939 w 5822102"/>
                <a:gd name="connsiteY97" fmla="*/ 765880 h 6685267"/>
                <a:gd name="connsiteX98" fmla="*/ 1320183 w 5822102"/>
                <a:gd name="connsiteY98" fmla="*/ 710291 h 6685267"/>
                <a:gd name="connsiteX99" fmla="*/ 1452961 w 5822102"/>
                <a:gd name="connsiteY99" fmla="*/ 603514 h 6685267"/>
                <a:gd name="connsiteX100" fmla="*/ 2033360 w 5822102"/>
                <a:gd name="connsiteY100" fmla="*/ 235818 h 6685267"/>
                <a:gd name="connsiteX101" fmla="*/ 2512513 w 5822102"/>
                <a:gd name="connsiteY101" fmla="*/ 30012 h 668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5822102" h="6685267">
                  <a:moveTo>
                    <a:pt x="2605444" y="0"/>
                  </a:moveTo>
                  <a:lnTo>
                    <a:pt x="4757391" y="0"/>
                  </a:lnTo>
                  <a:lnTo>
                    <a:pt x="4913680" y="56274"/>
                  </a:lnTo>
                  <a:cubicBezTo>
                    <a:pt x="5074659" y="119278"/>
                    <a:pt x="5229483" y="195083"/>
                    <a:pt x="5376238" y="282027"/>
                  </a:cubicBezTo>
                  <a:cubicBezTo>
                    <a:pt x="5474014" y="340105"/>
                    <a:pt x="5568080" y="403280"/>
                    <a:pt x="5658024" y="471014"/>
                  </a:cubicBezTo>
                  <a:lnTo>
                    <a:pt x="5822102" y="609109"/>
                  </a:lnTo>
                  <a:lnTo>
                    <a:pt x="5822102" y="760697"/>
                  </a:lnTo>
                  <a:lnTo>
                    <a:pt x="5707785" y="666601"/>
                  </a:lnTo>
                  <a:cubicBezTo>
                    <a:pt x="5665273" y="633682"/>
                    <a:pt x="5621749" y="602008"/>
                    <a:pt x="5577306" y="571666"/>
                  </a:cubicBezTo>
                  <a:cubicBezTo>
                    <a:pt x="5487929" y="511562"/>
                    <a:pt x="5395118" y="456089"/>
                    <a:pt x="5298630" y="407449"/>
                  </a:cubicBezTo>
                  <a:cubicBezTo>
                    <a:pt x="5106266" y="309010"/>
                    <a:pt x="4901153" y="235355"/>
                    <a:pt x="4690768" y="184979"/>
                  </a:cubicBezTo>
                  <a:cubicBezTo>
                    <a:pt x="4480382" y="134486"/>
                    <a:pt x="4264724" y="106807"/>
                    <a:pt x="4048577" y="99280"/>
                  </a:cubicBezTo>
                  <a:cubicBezTo>
                    <a:pt x="3832182" y="90709"/>
                    <a:pt x="3617997" y="102290"/>
                    <a:pt x="3405404" y="131937"/>
                  </a:cubicBezTo>
                  <a:cubicBezTo>
                    <a:pt x="3299353" y="147340"/>
                    <a:pt x="3193915" y="166449"/>
                    <a:pt x="3089702" y="190190"/>
                  </a:cubicBezTo>
                  <a:cubicBezTo>
                    <a:pt x="2985491" y="214278"/>
                    <a:pt x="2882137" y="241725"/>
                    <a:pt x="2780132" y="273457"/>
                  </a:cubicBezTo>
                  <a:cubicBezTo>
                    <a:pt x="2678126" y="305073"/>
                    <a:pt x="2577348" y="340510"/>
                    <a:pt x="2478040" y="379654"/>
                  </a:cubicBezTo>
                  <a:cubicBezTo>
                    <a:pt x="2378854" y="418914"/>
                    <a:pt x="2281017" y="461763"/>
                    <a:pt x="2184897" y="507972"/>
                  </a:cubicBezTo>
                  <a:cubicBezTo>
                    <a:pt x="1992657" y="600271"/>
                    <a:pt x="1806791" y="705542"/>
                    <a:pt x="1629141" y="823205"/>
                  </a:cubicBezTo>
                  <a:cubicBezTo>
                    <a:pt x="1584882" y="852736"/>
                    <a:pt x="1540745" y="882731"/>
                    <a:pt x="1497711" y="914000"/>
                  </a:cubicBezTo>
                  <a:cubicBezTo>
                    <a:pt x="1475888" y="929286"/>
                    <a:pt x="1454555" y="945153"/>
                    <a:pt x="1433099" y="960903"/>
                  </a:cubicBezTo>
                  <a:cubicBezTo>
                    <a:pt x="1411521" y="976537"/>
                    <a:pt x="1390311" y="992634"/>
                    <a:pt x="1369346" y="1008963"/>
                  </a:cubicBezTo>
                  <a:cubicBezTo>
                    <a:pt x="1285119" y="1074165"/>
                    <a:pt x="1202730" y="1141797"/>
                    <a:pt x="1123406" y="1212905"/>
                  </a:cubicBezTo>
                  <a:cubicBezTo>
                    <a:pt x="964391" y="1354656"/>
                    <a:pt x="816900" y="1509261"/>
                    <a:pt x="684367" y="1675564"/>
                  </a:cubicBezTo>
                  <a:cubicBezTo>
                    <a:pt x="618161" y="1758716"/>
                    <a:pt x="555512" y="1844763"/>
                    <a:pt x="497153" y="1933588"/>
                  </a:cubicBezTo>
                  <a:cubicBezTo>
                    <a:pt x="439775" y="2022877"/>
                    <a:pt x="385584" y="2114367"/>
                    <a:pt x="337770" y="2208983"/>
                  </a:cubicBezTo>
                  <a:cubicBezTo>
                    <a:pt x="325388" y="2232493"/>
                    <a:pt x="313862" y="2256349"/>
                    <a:pt x="302461" y="2280207"/>
                  </a:cubicBezTo>
                  <a:lnTo>
                    <a:pt x="285296" y="2316107"/>
                  </a:lnTo>
                  <a:lnTo>
                    <a:pt x="268991" y="2352355"/>
                  </a:lnTo>
                  <a:cubicBezTo>
                    <a:pt x="258324" y="2376560"/>
                    <a:pt x="247535" y="2400764"/>
                    <a:pt x="237849" y="2425432"/>
                  </a:cubicBezTo>
                  <a:cubicBezTo>
                    <a:pt x="228163" y="2450099"/>
                    <a:pt x="217498" y="2474419"/>
                    <a:pt x="208670" y="2499319"/>
                  </a:cubicBezTo>
                  <a:cubicBezTo>
                    <a:pt x="170909" y="2598219"/>
                    <a:pt x="138908" y="2699206"/>
                    <a:pt x="113775" y="2801929"/>
                  </a:cubicBezTo>
                  <a:cubicBezTo>
                    <a:pt x="62773" y="3006911"/>
                    <a:pt x="36659" y="3217917"/>
                    <a:pt x="36781" y="3428922"/>
                  </a:cubicBezTo>
                  <a:cubicBezTo>
                    <a:pt x="37394" y="3534078"/>
                    <a:pt x="47816" y="3639001"/>
                    <a:pt x="69148" y="3741955"/>
                  </a:cubicBezTo>
                  <a:cubicBezTo>
                    <a:pt x="91585" y="3844679"/>
                    <a:pt x="124074" y="3945202"/>
                    <a:pt x="167966" y="4041323"/>
                  </a:cubicBezTo>
                  <a:cubicBezTo>
                    <a:pt x="178387" y="4065528"/>
                    <a:pt x="190525" y="4089153"/>
                    <a:pt x="202049" y="4112894"/>
                  </a:cubicBezTo>
                  <a:cubicBezTo>
                    <a:pt x="214555" y="4136288"/>
                    <a:pt x="226447" y="4159912"/>
                    <a:pt x="239933" y="4182843"/>
                  </a:cubicBezTo>
                  <a:cubicBezTo>
                    <a:pt x="265680" y="4229167"/>
                    <a:pt x="294368" y="4274101"/>
                    <a:pt x="323916" y="4318456"/>
                  </a:cubicBezTo>
                  <a:cubicBezTo>
                    <a:pt x="353341" y="4362927"/>
                    <a:pt x="384849" y="4406240"/>
                    <a:pt x="416604" y="4449436"/>
                  </a:cubicBezTo>
                  <a:cubicBezTo>
                    <a:pt x="448847" y="4492286"/>
                    <a:pt x="482319" y="4534557"/>
                    <a:pt x="515911" y="4576711"/>
                  </a:cubicBezTo>
                  <a:cubicBezTo>
                    <a:pt x="583219" y="4661137"/>
                    <a:pt x="653594" y="4743825"/>
                    <a:pt x="722619" y="4828482"/>
                  </a:cubicBezTo>
                  <a:cubicBezTo>
                    <a:pt x="757315" y="4870637"/>
                    <a:pt x="791889" y="4913138"/>
                    <a:pt x="825972" y="4956104"/>
                  </a:cubicBezTo>
                  <a:cubicBezTo>
                    <a:pt x="859934" y="4998722"/>
                    <a:pt x="893649" y="5044004"/>
                    <a:pt x="926506" y="5085347"/>
                  </a:cubicBezTo>
                  <a:cubicBezTo>
                    <a:pt x="959119" y="5127734"/>
                    <a:pt x="993324" y="5168847"/>
                    <a:pt x="1027040" y="5210191"/>
                  </a:cubicBezTo>
                  <a:cubicBezTo>
                    <a:pt x="1061737" y="5250840"/>
                    <a:pt x="1096188" y="5291488"/>
                    <a:pt x="1132110" y="5330748"/>
                  </a:cubicBezTo>
                  <a:cubicBezTo>
                    <a:pt x="1203465" y="5409731"/>
                    <a:pt x="1277639" y="5485818"/>
                    <a:pt x="1354880" y="5558083"/>
                  </a:cubicBezTo>
                  <a:cubicBezTo>
                    <a:pt x="1509603" y="5702266"/>
                    <a:pt x="1676588" y="5830930"/>
                    <a:pt x="1855220" y="5937591"/>
                  </a:cubicBezTo>
                  <a:cubicBezTo>
                    <a:pt x="1944720" y="5990632"/>
                    <a:pt x="2036549" y="6039272"/>
                    <a:pt x="2131810" y="6080268"/>
                  </a:cubicBezTo>
                  <a:cubicBezTo>
                    <a:pt x="2226460" y="6122423"/>
                    <a:pt x="2324173" y="6157977"/>
                    <a:pt x="2423726" y="6188087"/>
                  </a:cubicBezTo>
                  <a:cubicBezTo>
                    <a:pt x="2523280" y="6218313"/>
                    <a:pt x="2624794" y="6242749"/>
                    <a:pt x="2727780" y="6262552"/>
                  </a:cubicBezTo>
                  <a:cubicBezTo>
                    <a:pt x="2830890" y="6282008"/>
                    <a:pt x="2935714" y="6295326"/>
                    <a:pt x="3041276" y="6304245"/>
                  </a:cubicBezTo>
                  <a:cubicBezTo>
                    <a:pt x="3146836" y="6313277"/>
                    <a:pt x="3253499" y="6317215"/>
                    <a:pt x="3360532" y="6317331"/>
                  </a:cubicBezTo>
                  <a:cubicBezTo>
                    <a:pt x="3387259" y="6317331"/>
                    <a:pt x="3414354" y="6317794"/>
                    <a:pt x="3439855" y="6316751"/>
                  </a:cubicBezTo>
                  <a:lnTo>
                    <a:pt x="3478721" y="6315826"/>
                  </a:lnTo>
                  <a:lnTo>
                    <a:pt x="3517463" y="6313971"/>
                  </a:lnTo>
                  <a:cubicBezTo>
                    <a:pt x="3569078" y="6311772"/>
                    <a:pt x="3620449" y="6306907"/>
                    <a:pt x="3671452" y="6301233"/>
                  </a:cubicBezTo>
                  <a:cubicBezTo>
                    <a:pt x="3875707" y="6277608"/>
                    <a:pt x="4074445" y="6225841"/>
                    <a:pt x="4265460" y="6149638"/>
                  </a:cubicBezTo>
                  <a:cubicBezTo>
                    <a:pt x="4361212" y="6111884"/>
                    <a:pt x="4454636" y="6067065"/>
                    <a:pt x="4546587" y="6018079"/>
                  </a:cubicBezTo>
                  <a:cubicBezTo>
                    <a:pt x="4638662" y="5969322"/>
                    <a:pt x="4729020" y="5915240"/>
                    <a:pt x="4818030" y="5858029"/>
                  </a:cubicBezTo>
                  <a:cubicBezTo>
                    <a:pt x="4907038" y="5800703"/>
                    <a:pt x="4994577" y="5739672"/>
                    <a:pt x="5081870" y="5676903"/>
                  </a:cubicBezTo>
                  <a:cubicBezTo>
                    <a:pt x="5125392" y="5645519"/>
                    <a:pt x="5168794" y="5613324"/>
                    <a:pt x="5212073" y="5581013"/>
                  </a:cubicBezTo>
                  <a:lnTo>
                    <a:pt x="5343625" y="5481533"/>
                  </a:lnTo>
                  <a:cubicBezTo>
                    <a:pt x="5432696" y="5414768"/>
                    <a:pt x="5521951" y="5349452"/>
                    <a:pt x="5610378" y="5284425"/>
                  </a:cubicBezTo>
                  <a:lnTo>
                    <a:pt x="5822102" y="5126414"/>
                  </a:lnTo>
                  <a:lnTo>
                    <a:pt x="5822102" y="5556641"/>
                  </a:lnTo>
                  <a:lnTo>
                    <a:pt x="5576325" y="5749979"/>
                  </a:lnTo>
                  <a:lnTo>
                    <a:pt x="5447715" y="5852818"/>
                  </a:lnTo>
                  <a:cubicBezTo>
                    <a:pt x="5403945" y="5887445"/>
                    <a:pt x="5359932" y="5922073"/>
                    <a:pt x="5315059" y="5956236"/>
                  </a:cubicBezTo>
                  <a:cubicBezTo>
                    <a:pt x="5225682" y="6024680"/>
                    <a:pt x="5133976" y="6091734"/>
                    <a:pt x="5038468" y="6155776"/>
                  </a:cubicBezTo>
                  <a:cubicBezTo>
                    <a:pt x="4943084" y="6219703"/>
                    <a:pt x="4845002" y="6281777"/>
                    <a:pt x="4741892" y="6338292"/>
                  </a:cubicBezTo>
                  <a:cubicBezTo>
                    <a:pt x="4638784" y="6394692"/>
                    <a:pt x="4532120" y="6447038"/>
                    <a:pt x="4420920" y="6492203"/>
                  </a:cubicBezTo>
                  <a:cubicBezTo>
                    <a:pt x="4199255" y="6583693"/>
                    <a:pt x="3959813" y="6644840"/>
                    <a:pt x="3717672" y="6670434"/>
                  </a:cubicBezTo>
                  <a:cubicBezTo>
                    <a:pt x="3657106" y="6676456"/>
                    <a:pt x="3596419" y="6681321"/>
                    <a:pt x="3535853" y="6683289"/>
                  </a:cubicBezTo>
                  <a:lnTo>
                    <a:pt x="3490367" y="6684910"/>
                  </a:lnTo>
                  <a:lnTo>
                    <a:pt x="3445005" y="6685142"/>
                  </a:lnTo>
                  <a:cubicBezTo>
                    <a:pt x="3414354" y="6685605"/>
                    <a:pt x="3385297" y="6684679"/>
                    <a:pt x="3355872" y="6684100"/>
                  </a:cubicBezTo>
                  <a:cubicBezTo>
                    <a:pt x="3297146" y="6683405"/>
                    <a:pt x="3238052" y="6680047"/>
                    <a:pt x="3179203" y="6677150"/>
                  </a:cubicBezTo>
                  <a:cubicBezTo>
                    <a:pt x="3120232" y="6672519"/>
                    <a:pt x="3061259" y="6668233"/>
                    <a:pt x="3002410" y="6661169"/>
                  </a:cubicBezTo>
                  <a:cubicBezTo>
                    <a:pt x="2884589" y="6647851"/>
                    <a:pt x="2766891" y="6629669"/>
                    <a:pt x="2650296" y="6604191"/>
                  </a:cubicBezTo>
                  <a:cubicBezTo>
                    <a:pt x="2533702" y="6578713"/>
                    <a:pt x="2418456" y="6545938"/>
                    <a:pt x="2306028" y="6505869"/>
                  </a:cubicBezTo>
                  <a:cubicBezTo>
                    <a:pt x="2193602" y="6465683"/>
                    <a:pt x="2084118" y="6417738"/>
                    <a:pt x="1978803" y="6363307"/>
                  </a:cubicBezTo>
                  <a:cubicBezTo>
                    <a:pt x="1873855" y="6308066"/>
                    <a:pt x="1773077" y="6246340"/>
                    <a:pt x="1678428" y="6177779"/>
                  </a:cubicBezTo>
                  <a:cubicBezTo>
                    <a:pt x="1488393" y="6041356"/>
                    <a:pt x="1321900" y="5881423"/>
                    <a:pt x="1175880" y="5710373"/>
                  </a:cubicBezTo>
                  <a:cubicBezTo>
                    <a:pt x="1103177" y="5624441"/>
                    <a:pt x="1035501" y="5535732"/>
                    <a:pt x="971502" y="5445399"/>
                  </a:cubicBezTo>
                  <a:cubicBezTo>
                    <a:pt x="907380" y="5355069"/>
                    <a:pt x="847550" y="5262768"/>
                    <a:pt x="790909" y="5169078"/>
                  </a:cubicBezTo>
                  <a:cubicBezTo>
                    <a:pt x="761974" y="5121712"/>
                    <a:pt x="735492" y="5077357"/>
                    <a:pt x="706680" y="5031959"/>
                  </a:cubicBezTo>
                  <a:cubicBezTo>
                    <a:pt x="678114" y="4986910"/>
                    <a:pt x="649058" y="4941860"/>
                    <a:pt x="619143" y="4897157"/>
                  </a:cubicBezTo>
                  <a:lnTo>
                    <a:pt x="436465" y="4628710"/>
                  </a:lnTo>
                  <a:cubicBezTo>
                    <a:pt x="406182" y="4583544"/>
                    <a:pt x="376267" y="4538147"/>
                    <a:pt x="347088" y="4492171"/>
                  </a:cubicBezTo>
                  <a:cubicBezTo>
                    <a:pt x="317908" y="4446194"/>
                    <a:pt x="288974" y="4400102"/>
                    <a:pt x="262001" y="4352619"/>
                  </a:cubicBezTo>
                  <a:cubicBezTo>
                    <a:pt x="207934" y="4258119"/>
                    <a:pt x="158280" y="4160840"/>
                    <a:pt x="118679" y="4059853"/>
                  </a:cubicBezTo>
                  <a:cubicBezTo>
                    <a:pt x="78343" y="3959214"/>
                    <a:pt x="48429" y="3854870"/>
                    <a:pt x="28322" y="3749136"/>
                  </a:cubicBezTo>
                  <a:cubicBezTo>
                    <a:pt x="9073" y="3643402"/>
                    <a:pt x="0" y="3536046"/>
                    <a:pt x="0" y="3428922"/>
                  </a:cubicBezTo>
                  <a:cubicBezTo>
                    <a:pt x="1594" y="3001816"/>
                    <a:pt x="89010" y="2575868"/>
                    <a:pt x="253052" y="2174356"/>
                  </a:cubicBezTo>
                  <a:cubicBezTo>
                    <a:pt x="294246" y="2074066"/>
                    <a:pt x="338873" y="1974700"/>
                    <a:pt x="389141" y="1877652"/>
                  </a:cubicBezTo>
                  <a:cubicBezTo>
                    <a:pt x="438672" y="1780256"/>
                    <a:pt x="493230" y="1684945"/>
                    <a:pt x="552079" y="1591834"/>
                  </a:cubicBezTo>
                  <a:cubicBezTo>
                    <a:pt x="669900" y="1405728"/>
                    <a:pt x="804394" y="1227729"/>
                    <a:pt x="954950" y="1061773"/>
                  </a:cubicBezTo>
                  <a:cubicBezTo>
                    <a:pt x="1030597" y="979085"/>
                    <a:pt x="1109552" y="898829"/>
                    <a:pt x="1192922" y="822626"/>
                  </a:cubicBezTo>
                  <a:cubicBezTo>
                    <a:pt x="1213642" y="803402"/>
                    <a:pt x="1234483" y="784409"/>
                    <a:pt x="1255939" y="765880"/>
                  </a:cubicBezTo>
                  <a:cubicBezTo>
                    <a:pt x="1277273" y="747234"/>
                    <a:pt x="1298237" y="728241"/>
                    <a:pt x="1320183" y="710291"/>
                  </a:cubicBezTo>
                  <a:cubicBezTo>
                    <a:pt x="1363585" y="673811"/>
                    <a:pt x="1408088" y="638489"/>
                    <a:pt x="1452961" y="603514"/>
                  </a:cubicBezTo>
                  <a:cubicBezTo>
                    <a:pt x="1633310" y="464543"/>
                    <a:pt x="1828125" y="341437"/>
                    <a:pt x="2033360" y="235818"/>
                  </a:cubicBezTo>
                  <a:cubicBezTo>
                    <a:pt x="2187242" y="156561"/>
                    <a:pt x="2347554" y="87597"/>
                    <a:pt x="2512513" y="3001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5102EBE-A80F-4CFF-B1DD-941EF9728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04998" y="98659"/>
              <a:ext cx="5774333" cy="6315453"/>
            </a:xfrm>
            <a:custGeom>
              <a:avLst/>
              <a:gdLst>
                <a:gd name="connsiteX0" fmla="*/ 3707237 w 5774333"/>
                <a:gd name="connsiteY0" fmla="*/ 1489 h 6315453"/>
                <a:gd name="connsiteX1" fmla="*/ 4037665 w 5774333"/>
                <a:gd name="connsiteY1" fmla="*/ 6121 h 6315453"/>
                <a:gd name="connsiteX2" fmla="*/ 4692239 w 5774333"/>
                <a:gd name="connsiteY2" fmla="*/ 102128 h 6315453"/>
                <a:gd name="connsiteX3" fmla="*/ 5315059 w 5774333"/>
                <a:gd name="connsiteY3" fmla="*/ 324945 h 6315453"/>
                <a:gd name="connsiteX4" fmla="*/ 5738325 w 5774333"/>
                <a:gd name="connsiteY4" fmla="*/ 578286 h 6315453"/>
                <a:gd name="connsiteX5" fmla="*/ 5774333 w 5774333"/>
                <a:gd name="connsiteY5" fmla="*/ 606551 h 6315453"/>
                <a:gd name="connsiteX6" fmla="*/ 5774333 w 5774333"/>
                <a:gd name="connsiteY6" fmla="*/ 975490 h 6315453"/>
                <a:gd name="connsiteX7" fmla="*/ 5676001 w 5774333"/>
                <a:gd name="connsiteY7" fmla="*/ 889749 h 6315453"/>
                <a:gd name="connsiteX8" fmla="*/ 5177132 w 5774333"/>
                <a:gd name="connsiteY8" fmla="*/ 581926 h 6315453"/>
                <a:gd name="connsiteX9" fmla="*/ 4615735 w 5774333"/>
                <a:gd name="connsiteY9" fmla="*/ 388640 h 6315453"/>
                <a:gd name="connsiteX10" fmla="*/ 4020010 w 5774333"/>
                <a:gd name="connsiteY10" fmla="*/ 308500 h 6315453"/>
                <a:gd name="connsiteX11" fmla="*/ 3416315 w 5774333"/>
                <a:gd name="connsiteY11" fmla="*/ 328882 h 6315453"/>
                <a:gd name="connsiteX12" fmla="*/ 2823779 w 5774333"/>
                <a:gd name="connsiteY12" fmla="*/ 446545 h 6315453"/>
                <a:gd name="connsiteX13" fmla="*/ 2256987 w 5774333"/>
                <a:gd name="connsiteY13" fmla="*/ 651296 h 6315453"/>
                <a:gd name="connsiteX14" fmla="*/ 1244169 w 5774333"/>
                <a:gd name="connsiteY14" fmla="*/ 1280374 h 6315453"/>
                <a:gd name="connsiteX15" fmla="*/ 830141 w 5774333"/>
                <a:gd name="connsiteY15" fmla="*/ 1700184 h 6315453"/>
                <a:gd name="connsiteX16" fmla="*/ 502792 w 5774333"/>
                <a:gd name="connsiteY16" fmla="*/ 2182300 h 6315453"/>
                <a:gd name="connsiteX17" fmla="*/ 280637 w 5774333"/>
                <a:gd name="connsiteY17" fmla="*/ 2715256 h 6315453"/>
                <a:gd name="connsiteX18" fmla="*/ 199843 w 5774333"/>
                <a:gd name="connsiteY18" fmla="*/ 3283418 h 6315453"/>
                <a:gd name="connsiteX19" fmla="*/ 233926 w 5774333"/>
                <a:gd name="connsiteY19" fmla="*/ 3561593 h 6315453"/>
                <a:gd name="connsiteX20" fmla="*/ 334582 w 5774333"/>
                <a:gd name="connsiteY20" fmla="*/ 3821816 h 6315453"/>
                <a:gd name="connsiteX21" fmla="*/ 404834 w 5774333"/>
                <a:gd name="connsiteY21" fmla="*/ 3944343 h 6315453"/>
                <a:gd name="connsiteX22" fmla="*/ 485506 w 5774333"/>
                <a:gd name="connsiteY22" fmla="*/ 4062932 h 6315453"/>
                <a:gd name="connsiteX23" fmla="*/ 671861 w 5774333"/>
                <a:gd name="connsiteY23" fmla="*/ 4292120 h 6315453"/>
                <a:gd name="connsiteX24" fmla="*/ 873542 w 5774333"/>
                <a:gd name="connsiteY24" fmla="*/ 4523044 h 6315453"/>
                <a:gd name="connsiteX25" fmla="*/ 973831 w 5774333"/>
                <a:gd name="connsiteY25" fmla="*/ 4643601 h 6315453"/>
                <a:gd name="connsiteX26" fmla="*/ 1022014 w 5774333"/>
                <a:gd name="connsiteY26" fmla="*/ 4702780 h 6315453"/>
                <a:gd name="connsiteX27" fmla="*/ 1069215 w 5774333"/>
                <a:gd name="connsiteY27" fmla="*/ 4759411 h 6315453"/>
                <a:gd name="connsiteX28" fmla="*/ 1474784 w 5774333"/>
                <a:gd name="connsiteY28" fmla="*/ 5177948 h 6315453"/>
                <a:gd name="connsiteX29" fmla="*/ 1690442 w 5774333"/>
                <a:gd name="connsiteY29" fmla="*/ 5366255 h 6315453"/>
                <a:gd name="connsiteX30" fmla="*/ 1916276 w 5774333"/>
                <a:gd name="connsiteY30" fmla="*/ 5539852 h 6315453"/>
                <a:gd name="connsiteX31" fmla="*/ 2420784 w 5774333"/>
                <a:gd name="connsiteY31" fmla="*/ 5814437 h 6315453"/>
                <a:gd name="connsiteX32" fmla="*/ 2703015 w 5774333"/>
                <a:gd name="connsiteY32" fmla="*/ 5892029 h 6315453"/>
                <a:gd name="connsiteX33" fmla="*/ 2775350 w 5774333"/>
                <a:gd name="connsiteY33" fmla="*/ 5905695 h 6315453"/>
                <a:gd name="connsiteX34" fmla="*/ 2848299 w 5774333"/>
                <a:gd name="connsiteY34" fmla="*/ 5917161 h 6315453"/>
                <a:gd name="connsiteX35" fmla="*/ 2995544 w 5774333"/>
                <a:gd name="connsiteY35" fmla="*/ 5933605 h 6315453"/>
                <a:gd name="connsiteX36" fmla="*/ 3069596 w 5774333"/>
                <a:gd name="connsiteY36" fmla="*/ 5938933 h 6315453"/>
                <a:gd name="connsiteX37" fmla="*/ 3143894 w 5774333"/>
                <a:gd name="connsiteY37" fmla="*/ 5942639 h 6315453"/>
                <a:gd name="connsiteX38" fmla="*/ 3218436 w 5774333"/>
                <a:gd name="connsiteY38" fmla="*/ 5944260 h 6315453"/>
                <a:gd name="connsiteX39" fmla="*/ 3293101 w 5774333"/>
                <a:gd name="connsiteY39" fmla="*/ 5943913 h 6315453"/>
                <a:gd name="connsiteX40" fmla="*/ 3330494 w 5774333"/>
                <a:gd name="connsiteY40" fmla="*/ 5943565 h 6315453"/>
                <a:gd name="connsiteX41" fmla="*/ 3366540 w 5774333"/>
                <a:gd name="connsiteY41" fmla="*/ 5942059 h 6315453"/>
                <a:gd name="connsiteX42" fmla="*/ 3402462 w 5774333"/>
                <a:gd name="connsiteY42" fmla="*/ 5940323 h 6315453"/>
                <a:gd name="connsiteX43" fmla="*/ 3438262 w 5774333"/>
                <a:gd name="connsiteY43" fmla="*/ 5937543 h 6315453"/>
                <a:gd name="connsiteX44" fmla="*/ 3580236 w 5774333"/>
                <a:gd name="connsiteY44" fmla="*/ 5920982 h 6315453"/>
                <a:gd name="connsiteX45" fmla="*/ 4121034 w 5774333"/>
                <a:gd name="connsiteY45" fmla="*/ 5753290 h 6315453"/>
                <a:gd name="connsiteX46" fmla="*/ 4620639 w 5774333"/>
                <a:gd name="connsiteY46" fmla="*/ 5459364 h 6315453"/>
                <a:gd name="connsiteX47" fmla="*/ 4741771 w 5774333"/>
                <a:gd name="connsiteY47" fmla="*/ 5372971 h 6315453"/>
                <a:gd name="connsiteX48" fmla="*/ 4862901 w 5774333"/>
                <a:gd name="connsiteY48" fmla="*/ 5283682 h 6315453"/>
                <a:gd name="connsiteX49" fmla="*/ 5108229 w 5774333"/>
                <a:gd name="connsiteY49" fmla="*/ 5098386 h 6315453"/>
                <a:gd name="connsiteX50" fmla="*/ 5612493 w 5774333"/>
                <a:gd name="connsiteY50" fmla="*/ 4739724 h 6315453"/>
                <a:gd name="connsiteX51" fmla="*/ 5774333 w 5774333"/>
                <a:gd name="connsiteY51" fmla="*/ 4623488 h 6315453"/>
                <a:gd name="connsiteX52" fmla="*/ 5774333 w 5774333"/>
                <a:gd name="connsiteY52" fmla="*/ 5232926 h 6315453"/>
                <a:gd name="connsiteX53" fmla="*/ 5676492 w 5774333"/>
                <a:gd name="connsiteY53" fmla="*/ 5306859 h 6315453"/>
                <a:gd name="connsiteX54" fmla="*/ 5426260 w 5774333"/>
                <a:gd name="connsiteY54" fmla="*/ 5486233 h 6315453"/>
                <a:gd name="connsiteX55" fmla="*/ 5300225 w 5774333"/>
                <a:gd name="connsiteY55" fmla="*/ 5576217 h 6315453"/>
                <a:gd name="connsiteX56" fmla="*/ 5170757 w 5774333"/>
                <a:gd name="connsiteY56" fmla="*/ 5666780 h 6315453"/>
                <a:gd name="connsiteX57" fmla="*/ 5038100 w 5774333"/>
                <a:gd name="connsiteY57" fmla="*/ 5756185 h 6315453"/>
                <a:gd name="connsiteX58" fmla="*/ 4901276 w 5774333"/>
                <a:gd name="connsiteY58" fmla="*/ 5843043 h 6315453"/>
                <a:gd name="connsiteX59" fmla="*/ 4614019 w 5774333"/>
                <a:gd name="connsiteY59" fmla="*/ 6006103 h 6315453"/>
                <a:gd name="connsiteX60" fmla="*/ 4305061 w 5774333"/>
                <a:gd name="connsiteY60" fmla="*/ 6144726 h 6315453"/>
                <a:gd name="connsiteX61" fmla="*/ 3632710 w 5774333"/>
                <a:gd name="connsiteY61" fmla="*/ 6304196 h 6315453"/>
                <a:gd name="connsiteX62" fmla="*/ 3459594 w 5774333"/>
                <a:gd name="connsiteY62" fmla="*/ 6314504 h 6315453"/>
                <a:gd name="connsiteX63" fmla="*/ 3416315 w 5774333"/>
                <a:gd name="connsiteY63" fmla="*/ 6315429 h 6315453"/>
                <a:gd name="connsiteX64" fmla="*/ 3373159 w 5774333"/>
                <a:gd name="connsiteY64" fmla="*/ 6315198 h 6315453"/>
                <a:gd name="connsiteX65" fmla="*/ 3330127 w 5774333"/>
                <a:gd name="connsiteY65" fmla="*/ 6314735 h 6315453"/>
                <a:gd name="connsiteX66" fmla="*/ 3288320 w 5774333"/>
                <a:gd name="connsiteY66" fmla="*/ 6313230 h 6315453"/>
                <a:gd name="connsiteX67" fmla="*/ 2954350 w 5774333"/>
                <a:gd name="connsiteY67" fmla="*/ 6288098 h 6315453"/>
                <a:gd name="connsiteX68" fmla="*/ 2622466 w 5774333"/>
                <a:gd name="connsiteY68" fmla="*/ 6232742 h 6315453"/>
                <a:gd name="connsiteX69" fmla="*/ 2296466 w 5774333"/>
                <a:gd name="connsiteY69" fmla="*/ 6146001 h 6315453"/>
                <a:gd name="connsiteX70" fmla="*/ 1672419 w 5774333"/>
                <a:gd name="connsiteY70" fmla="*/ 5885197 h 6315453"/>
                <a:gd name="connsiteX71" fmla="*/ 1146578 w 5774333"/>
                <a:gd name="connsiteY71" fmla="*/ 5479168 h 6315453"/>
                <a:gd name="connsiteX72" fmla="*/ 933372 w 5774333"/>
                <a:gd name="connsiteY72" fmla="*/ 5234810 h 6315453"/>
                <a:gd name="connsiteX73" fmla="*/ 747140 w 5774333"/>
                <a:gd name="connsiteY73" fmla="*/ 4976091 h 6315453"/>
                <a:gd name="connsiteX74" fmla="*/ 703616 w 5774333"/>
                <a:gd name="connsiteY74" fmla="*/ 4910196 h 6315453"/>
                <a:gd name="connsiteX75" fmla="*/ 662053 w 5774333"/>
                <a:gd name="connsiteY75" fmla="*/ 4846269 h 6315453"/>
                <a:gd name="connsiteX76" fmla="*/ 580033 w 5774333"/>
                <a:gd name="connsiteY76" fmla="*/ 4722352 h 6315453"/>
                <a:gd name="connsiteX77" fmla="*/ 410105 w 5774333"/>
                <a:gd name="connsiteY77" fmla="*/ 4469193 h 6315453"/>
                <a:gd name="connsiteX78" fmla="*/ 244224 w 5774333"/>
                <a:gd name="connsiteY78" fmla="*/ 4201556 h 6315453"/>
                <a:gd name="connsiteX79" fmla="*/ 169437 w 5774333"/>
                <a:gd name="connsiteY79" fmla="*/ 4059690 h 6315453"/>
                <a:gd name="connsiteX80" fmla="*/ 105929 w 5774333"/>
                <a:gd name="connsiteY80" fmla="*/ 3911221 h 6315453"/>
                <a:gd name="connsiteX81" fmla="*/ 57256 w 5774333"/>
                <a:gd name="connsiteY81" fmla="*/ 3757195 h 6315453"/>
                <a:gd name="connsiteX82" fmla="*/ 39111 w 5774333"/>
                <a:gd name="connsiteY82" fmla="*/ 3678677 h 6315453"/>
                <a:gd name="connsiteX83" fmla="*/ 31142 w 5774333"/>
                <a:gd name="connsiteY83" fmla="*/ 3639300 h 6315453"/>
                <a:gd name="connsiteX84" fmla="*/ 24521 w 5774333"/>
                <a:gd name="connsiteY84" fmla="*/ 3599809 h 6315453"/>
                <a:gd name="connsiteX85" fmla="*/ 0 w 5774333"/>
                <a:gd name="connsiteY85" fmla="*/ 3283418 h 6315453"/>
                <a:gd name="connsiteX86" fmla="*/ 68045 w 5774333"/>
                <a:gd name="connsiteY86" fmla="*/ 2666963 h 6315453"/>
                <a:gd name="connsiteX87" fmla="*/ 272546 w 5774333"/>
                <a:gd name="connsiteY87" fmla="*/ 2076334 h 6315453"/>
                <a:gd name="connsiteX88" fmla="*/ 1039300 w 5774333"/>
                <a:gd name="connsiteY88" fmla="*/ 1073307 h 6315453"/>
                <a:gd name="connsiteX89" fmla="*/ 1547733 w 5774333"/>
                <a:gd name="connsiteY89" fmla="*/ 680365 h 6315453"/>
                <a:gd name="connsiteX90" fmla="*/ 2115995 w 5774333"/>
                <a:gd name="connsiteY90" fmla="*/ 368373 h 6315453"/>
                <a:gd name="connsiteX91" fmla="*/ 3377451 w 5774333"/>
                <a:gd name="connsiteY91" fmla="*/ 24304 h 6315453"/>
                <a:gd name="connsiteX92" fmla="*/ 3707237 w 5774333"/>
                <a:gd name="connsiteY92" fmla="*/ 1489 h 6315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5774333" h="6315453">
                  <a:moveTo>
                    <a:pt x="3707237" y="1489"/>
                  </a:moveTo>
                  <a:cubicBezTo>
                    <a:pt x="3817502" y="-1522"/>
                    <a:pt x="3927875" y="41"/>
                    <a:pt x="4037665" y="6121"/>
                  </a:cubicBezTo>
                  <a:cubicBezTo>
                    <a:pt x="4257614" y="18745"/>
                    <a:pt x="4477439" y="49665"/>
                    <a:pt x="4692239" y="102128"/>
                  </a:cubicBezTo>
                  <a:cubicBezTo>
                    <a:pt x="4907039" y="154474"/>
                    <a:pt x="5116811" y="228592"/>
                    <a:pt x="5315059" y="324945"/>
                  </a:cubicBezTo>
                  <a:cubicBezTo>
                    <a:pt x="5463562" y="397211"/>
                    <a:pt x="5606133" y="481527"/>
                    <a:pt x="5738325" y="578286"/>
                  </a:cubicBezTo>
                  <a:lnTo>
                    <a:pt x="5774333" y="606551"/>
                  </a:lnTo>
                  <a:lnTo>
                    <a:pt x="5774333" y="975490"/>
                  </a:lnTo>
                  <a:lnTo>
                    <a:pt x="5676001" y="889749"/>
                  </a:lnTo>
                  <a:cubicBezTo>
                    <a:pt x="5522381" y="769886"/>
                    <a:pt x="5355519" y="665657"/>
                    <a:pt x="5177132" y="581926"/>
                  </a:cubicBezTo>
                  <a:cubicBezTo>
                    <a:pt x="4998867" y="497965"/>
                    <a:pt x="4810183" y="433574"/>
                    <a:pt x="4615735" y="388640"/>
                  </a:cubicBezTo>
                  <a:cubicBezTo>
                    <a:pt x="4421289" y="343591"/>
                    <a:pt x="4221446" y="317649"/>
                    <a:pt x="4020010" y="308500"/>
                  </a:cubicBezTo>
                  <a:cubicBezTo>
                    <a:pt x="3818207" y="298887"/>
                    <a:pt x="3616649" y="305257"/>
                    <a:pt x="3416315" y="328882"/>
                  </a:cubicBezTo>
                  <a:cubicBezTo>
                    <a:pt x="3216106" y="352623"/>
                    <a:pt x="3017736" y="392346"/>
                    <a:pt x="2823779" y="446545"/>
                  </a:cubicBezTo>
                  <a:cubicBezTo>
                    <a:pt x="2629699" y="500513"/>
                    <a:pt x="2440401" y="570345"/>
                    <a:pt x="2256987" y="651296"/>
                  </a:cubicBezTo>
                  <a:cubicBezTo>
                    <a:pt x="1889058" y="811461"/>
                    <a:pt x="1545527" y="1023856"/>
                    <a:pt x="1244169" y="1280374"/>
                  </a:cubicBezTo>
                  <a:cubicBezTo>
                    <a:pt x="1093982" y="1409039"/>
                    <a:pt x="954828" y="1549400"/>
                    <a:pt x="830141" y="1700184"/>
                  </a:cubicBezTo>
                  <a:cubicBezTo>
                    <a:pt x="705209" y="1850736"/>
                    <a:pt x="594989" y="2012176"/>
                    <a:pt x="502792" y="2182300"/>
                  </a:cubicBezTo>
                  <a:cubicBezTo>
                    <a:pt x="410595" y="2352308"/>
                    <a:pt x="333847" y="2530307"/>
                    <a:pt x="280637" y="2715256"/>
                  </a:cubicBezTo>
                  <a:cubicBezTo>
                    <a:pt x="227306" y="2899741"/>
                    <a:pt x="199719" y="3091521"/>
                    <a:pt x="199843" y="3283418"/>
                  </a:cubicBezTo>
                  <a:cubicBezTo>
                    <a:pt x="200946" y="3377687"/>
                    <a:pt x="210754" y="3471261"/>
                    <a:pt x="233926" y="3561593"/>
                  </a:cubicBezTo>
                  <a:cubicBezTo>
                    <a:pt x="256730" y="3652040"/>
                    <a:pt x="292162" y="3738550"/>
                    <a:pt x="334582" y="3821816"/>
                  </a:cubicBezTo>
                  <a:cubicBezTo>
                    <a:pt x="356038" y="3863392"/>
                    <a:pt x="379823" y="3904157"/>
                    <a:pt x="404834" y="3944343"/>
                  </a:cubicBezTo>
                  <a:cubicBezTo>
                    <a:pt x="430212" y="3984413"/>
                    <a:pt x="457308" y="4023905"/>
                    <a:pt x="485506" y="4062932"/>
                  </a:cubicBezTo>
                  <a:cubicBezTo>
                    <a:pt x="542639" y="4140757"/>
                    <a:pt x="606146" y="4216265"/>
                    <a:pt x="671861" y="4292120"/>
                  </a:cubicBezTo>
                  <a:cubicBezTo>
                    <a:pt x="737576" y="4368091"/>
                    <a:pt x="806234" y="4444062"/>
                    <a:pt x="873542" y="4523044"/>
                  </a:cubicBezTo>
                  <a:cubicBezTo>
                    <a:pt x="907258" y="4562419"/>
                    <a:pt x="940606" y="4602721"/>
                    <a:pt x="973831" y="4643601"/>
                  </a:cubicBezTo>
                  <a:lnTo>
                    <a:pt x="1022014" y="4702780"/>
                  </a:lnTo>
                  <a:cubicBezTo>
                    <a:pt x="1037829" y="4721658"/>
                    <a:pt x="1052910" y="4740998"/>
                    <a:pt x="1069215" y="4759411"/>
                  </a:cubicBezTo>
                  <a:cubicBezTo>
                    <a:pt x="1196477" y="4909269"/>
                    <a:pt x="1334527" y="5047199"/>
                    <a:pt x="1474784" y="5177948"/>
                  </a:cubicBezTo>
                  <a:cubicBezTo>
                    <a:pt x="1545281" y="5243033"/>
                    <a:pt x="1617003" y="5305917"/>
                    <a:pt x="1690442" y="5366255"/>
                  </a:cubicBezTo>
                  <a:cubicBezTo>
                    <a:pt x="1763881" y="5426591"/>
                    <a:pt x="1838668" y="5484959"/>
                    <a:pt x="1916276" y="5539852"/>
                  </a:cubicBezTo>
                  <a:cubicBezTo>
                    <a:pt x="2070877" y="5649872"/>
                    <a:pt x="2237617" y="5748194"/>
                    <a:pt x="2420784" y="5814437"/>
                  </a:cubicBezTo>
                  <a:cubicBezTo>
                    <a:pt x="2512124" y="5847559"/>
                    <a:pt x="2606773" y="5872921"/>
                    <a:pt x="2703015" y="5892029"/>
                  </a:cubicBezTo>
                  <a:cubicBezTo>
                    <a:pt x="2727168" y="5896546"/>
                    <a:pt x="2751075" y="5901758"/>
                    <a:pt x="2775350" y="5905695"/>
                  </a:cubicBezTo>
                  <a:lnTo>
                    <a:pt x="2848299" y="5917161"/>
                  </a:lnTo>
                  <a:cubicBezTo>
                    <a:pt x="2897218" y="5923298"/>
                    <a:pt x="2946136" y="5929784"/>
                    <a:pt x="2995544" y="5933605"/>
                  </a:cubicBezTo>
                  <a:cubicBezTo>
                    <a:pt x="3020188" y="5935806"/>
                    <a:pt x="3044831" y="5937891"/>
                    <a:pt x="3069596" y="5938933"/>
                  </a:cubicBezTo>
                  <a:cubicBezTo>
                    <a:pt x="3094362" y="5940090"/>
                    <a:pt x="3119005" y="5941943"/>
                    <a:pt x="3143894" y="5942639"/>
                  </a:cubicBezTo>
                  <a:lnTo>
                    <a:pt x="3218436" y="5944260"/>
                  </a:lnTo>
                  <a:cubicBezTo>
                    <a:pt x="3243201" y="5944838"/>
                    <a:pt x="3268212" y="5944029"/>
                    <a:pt x="3293101" y="5943913"/>
                  </a:cubicBezTo>
                  <a:lnTo>
                    <a:pt x="3330494" y="5943565"/>
                  </a:lnTo>
                  <a:cubicBezTo>
                    <a:pt x="3342632" y="5943218"/>
                    <a:pt x="3354524" y="5942523"/>
                    <a:pt x="3366540" y="5942059"/>
                  </a:cubicBezTo>
                  <a:cubicBezTo>
                    <a:pt x="3378554" y="5941480"/>
                    <a:pt x="3390570" y="5941134"/>
                    <a:pt x="3402462" y="5940323"/>
                  </a:cubicBezTo>
                  <a:lnTo>
                    <a:pt x="3438262" y="5937543"/>
                  </a:lnTo>
                  <a:cubicBezTo>
                    <a:pt x="3485954" y="5933953"/>
                    <a:pt x="3533279" y="5927931"/>
                    <a:pt x="3580236" y="5920982"/>
                  </a:cubicBezTo>
                  <a:cubicBezTo>
                    <a:pt x="3768185" y="5891567"/>
                    <a:pt x="3948901" y="5834010"/>
                    <a:pt x="4121034" y="5753290"/>
                  </a:cubicBezTo>
                  <a:cubicBezTo>
                    <a:pt x="4293782" y="5673497"/>
                    <a:pt x="4458191" y="5571353"/>
                    <a:pt x="4620639" y="5459364"/>
                  </a:cubicBezTo>
                  <a:cubicBezTo>
                    <a:pt x="4661221" y="5431455"/>
                    <a:pt x="4701557" y="5402271"/>
                    <a:pt x="4741771" y="5372971"/>
                  </a:cubicBezTo>
                  <a:cubicBezTo>
                    <a:pt x="4782230" y="5343672"/>
                    <a:pt x="4822566" y="5313908"/>
                    <a:pt x="4862901" y="5283682"/>
                  </a:cubicBezTo>
                  <a:lnTo>
                    <a:pt x="5108229" y="5098386"/>
                  </a:lnTo>
                  <a:cubicBezTo>
                    <a:pt x="5276563" y="4972270"/>
                    <a:pt x="5446489" y="4854838"/>
                    <a:pt x="5612493" y="4739724"/>
                  </a:cubicBezTo>
                  <a:lnTo>
                    <a:pt x="5774333" y="4623488"/>
                  </a:lnTo>
                  <a:lnTo>
                    <a:pt x="5774333" y="5232926"/>
                  </a:lnTo>
                  <a:lnTo>
                    <a:pt x="5676492" y="5306859"/>
                  </a:lnTo>
                  <a:cubicBezTo>
                    <a:pt x="5592693" y="5367905"/>
                    <a:pt x="5508955" y="5427286"/>
                    <a:pt x="5426260" y="5486233"/>
                  </a:cubicBezTo>
                  <a:lnTo>
                    <a:pt x="5300225" y="5576217"/>
                  </a:lnTo>
                  <a:cubicBezTo>
                    <a:pt x="5257559" y="5606443"/>
                    <a:pt x="5214525" y="5636901"/>
                    <a:pt x="5170757" y="5666780"/>
                  </a:cubicBezTo>
                  <a:cubicBezTo>
                    <a:pt x="5127110" y="5696775"/>
                    <a:pt x="5082973" y="5726654"/>
                    <a:pt x="5038100" y="5756185"/>
                  </a:cubicBezTo>
                  <a:cubicBezTo>
                    <a:pt x="4993106" y="5785486"/>
                    <a:pt x="4947743" y="5814553"/>
                    <a:pt x="4901276" y="5843043"/>
                  </a:cubicBezTo>
                  <a:cubicBezTo>
                    <a:pt x="4808835" y="5900136"/>
                    <a:pt x="4713449" y="5955494"/>
                    <a:pt x="4614019" y="6006103"/>
                  </a:cubicBezTo>
                  <a:cubicBezTo>
                    <a:pt x="4514711" y="6056943"/>
                    <a:pt x="4411971" y="6104192"/>
                    <a:pt x="4305061" y="6144726"/>
                  </a:cubicBezTo>
                  <a:cubicBezTo>
                    <a:pt x="4092223" y="6226952"/>
                    <a:pt x="3863569" y="6282424"/>
                    <a:pt x="3632710" y="6304196"/>
                  </a:cubicBezTo>
                  <a:cubicBezTo>
                    <a:pt x="3574964" y="6309408"/>
                    <a:pt x="3517218" y="6313345"/>
                    <a:pt x="3459594" y="6314504"/>
                  </a:cubicBezTo>
                  <a:lnTo>
                    <a:pt x="3416315" y="6315429"/>
                  </a:lnTo>
                  <a:cubicBezTo>
                    <a:pt x="3401971" y="6315546"/>
                    <a:pt x="3387505" y="6315198"/>
                    <a:pt x="3373159" y="6315198"/>
                  </a:cubicBezTo>
                  <a:lnTo>
                    <a:pt x="3330127" y="6314735"/>
                  </a:lnTo>
                  <a:lnTo>
                    <a:pt x="3288320" y="6313230"/>
                  </a:lnTo>
                  <a:cubicBezTo>
                    <a:pt x="3176996" y="6309870"/>
                    <a:pt x="3065428" y="6301533"/>
                    <a:pt x="2954350" y="6288098"/>
                  </a:cubicBezTo>
                  <a:cubicBezTo>
                    <a:pt x="2843150" y="6275360"/>
                    <a:pt x="2732194" y="6257061"/>
                    <a:pt x="2622466" y="6232742"/>
                  </a:cubicBezTo>
                  <a:cubicBezTo>
                    <a:pt x="2512859" y="6208190"/>
                    <a:pt x="2404110" y="6179122"/>
                    <a:pt x="2296466" y="6146001"/>
                  </a:cubicBezTo>
                  <a:cubicBezTo>
                    <a:pt x="2081544" y="6079179"/>
                    <a:pt x="1869073" y="5996027"/>
                    <a:pt x="1672419" y="5885197"/>
                  </a:cubicBezTo>
                  <a:cubicBezTo>
                    <a:pt x="1475643" y="5774599"/>
                    <a:pt x="1299954" y="5634353"/>
                    <a:pt x="1146578" y="5479168"/>
                  </a:cubicBezTo>
                  <a:cubicBezTo>
                    <a:pt x="1069461" y="5401692"/>
                    <a:pt x="999333" y="5319235"/>
                    <a:pt x="933372" y="5234810"/>
                  </a:cubicBezTo>
                  <a:cubicBezTo>
                    <a:pt x="867781" y="5150038"/>
                    <a:pt x="805375" y="5063991"/>
                    <a:pt x="747140" y="4976091"/>
                  </a:cubicBezTo>
                  <a:cubicBezTo>
                    <a:pt x="732182" y="4954319"/>
                    <a:pt x="718082" y="4932199"/>
                    <a:pt x="703616" y="4910196"/>
                  </a:cubicBezTo>
                  <a:lnTo>
                    <a:pt x="662053" y="4846269"/>
                  </a:lnTo>
                  <a:cubicBezTo>
                    <a:pt x="635449" y="4804925"/>
                    <a:pt x="607864" y="4763928"/>
                    <a:pt x="580033" y="4722352"/>
                  </a:cubicBezTo>
                  <a:lnTo>
                    <a:pt x="410105" y="4469193"/>
                  </a:lnTo>
                  <a:cubicBezTo>
                    <a:pt x="353095" y="4382915"/>
                    <a:pt x="296820" y="4294089"/>
                    <a:pt x="244224" y="4201556"/>
                  </a:cubicBezTo>
                  <a:cubicBezTo>
                    <a:pt x="217987" y="4155232"/>
                    <a:pt x="192609" y="4108098"/>
                    <a:pt x="169437" y="4059690"/>
                  </a:cubicBezTo>
                  <a:cubicBezTo>
                    <a:pt x="146388" y="4011165"/>
                    <a:pt x="124932" y="3961715"/>
                    <a:pt x="105929" y="3911221"/>
                  </a:cubicBezTo>
                  <a:cubicBezTo>
                    <a:pt x="87293" y="3860613"/>
                    <a:pt x="70742" y="3809309"/>
                    <a:pt x="57256" y="3757195"/>
                  </a:cubicBezTo>
                  <a:cubicBezTo>
                    <a:pt x="50881" y="3731138"/>
                    <a:pt x="44383" y="3704965"/>
                    <a:pt x="39111" y="3678677"/>
                  </a:cubicBezTo>
                  <a:lnTo>
                    <a:pt x="31142" y="3639300"/>
                  </a:lnTo>
                  <a:lnTo>
                    <a:pt x="24521" y="3599809"/>
                  </a:lnTo>
                  <a:cubicBezTo>
                    <a:pt x="7234" y="3494423"/>
                    <a:pt x="0" y="3388457"/>
                    <a:pt x="0" y="3283418"/>
                  </a:cubicBezTo>
                  <a:cubicBezTo>
                    <a:pt x="491" y="3076698"/>
                    <a:pt x="23418" y="2869978"/>
                    <a:pt x="68045" y="2666963"/>
                  </a:cubicBezTo>
                  <a:cubicBezTo>
                    <a:pt x="112550" y="2464064"/>
                    <a:pt x="180717" y="2265104"/>
                    <a:pt x="272546" y="2076334"/>
                  </a:cubicBezTo>
                  <a:cubicBezTo>
                    <a:pt x="457062" y="1698794"/>
                    <a:pt x="724457" y="1360978"/>
                    <a:pt x="1039300" y="1073307"/>
                  </a:cubicBezTo>
                  <a:cubicBezTo>
                    <a:pt x="1197090" y="929472"/>
                    <a:pt x="1367630" y="798259"/>
                    <a:pt x="1547733" y="680365"/>
                  </a:cubicBezTo>
                  <a:cubicBezTo>
                    <a:pt x="1728081" y="562587"/>
                    <a:pt x="1917870" y="457663"/>
                    <a:pt x="2115995" y="368373"/>
                  </a:cubicBezTo>
                  <a:cubicBezTo>
                    <a:pt x="2512737" y="191070"/>
                    <a:pt x="2939883" y="73870"/>
                    <a:pt x="3377451" y="24304"/>
                  </a:cubicBezTo>
                  <a:cubicBezTo>
                    <a:pt x="3486812" y="12086"/>
                    <a:pt x="3596971" y="4500"/>
                    <a:pt x="3707237" y="148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EC18CE1F-9DF1-47AF-9E66-6CE348AC23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464911 h 6229400"/>
                <a:gd name="connsiteX4" fmla="*/ 5660063 w 5769111"/>
                <a:gd name="connsiteY4" fmla="*/ 1328105 h 6229400"/>
                <a:gd name="connsiteX5" fmla="*/ 4910471 w 5769111"/>
                <a:gd name="connsiteY5" fmla="*/ 781599 h 6229400"/>
                <a:gd name="connsiteX6" fmla="*/ 3882695 w 5769111"/>
                <a:gd name="connsiteY6" fmla="*/ 579048 h 6229400"/>
                <a:gd name="connsiteX7" fmla="*/ 2683153 w 5769111"/>
                <a:gd name="connsiteY7" fmla="*/ 797003 h 6229400"/>
                <a:gd name="connsiteX8" fmla="*/ 1617493 w 5769111"/>
                <a:gd name="connsiteY8" fmla="*/ 1395738 h 6229400"/>
                <a:gd name="connsiteX9" fmla="*/ 880408 w 5769111"/>
                <a:gd name="connsiteY9" fmla="*/ 2259099 h 6229400"/>
                <a:gd name="connsiteX10" fmla="*/ 613135 w 5769111"/>
                <a:gd name="connsiteY10" fmla="*/ 3263863 h 6229400"/>
                <a:gd name="connsiteX11" fmla="*/ 1055484 w 5769111"/>
                <a:gd name="connsiteY11" fmla="*/ 4196825 h 6229400"/>
                <a:gd name="connsiteX12" fmla="*/ 1278376 w 5769111"/>
                <a:gd name="connsiteY12" fmla="*/ 4492950 h 6229400"/>
                <a:gd name="connsiteX13" fmla="*/ 3369851 w 5769111"/>
                <a:gd name="connsiteY13" fmla="*/ 5650468 h 6229400"/>
                <a:gd name="connsiteX14" fmla="*/ 4957551 w 5769111"/>
                <a:gd name="connsiteY14" fmla="*/ 4938355 h 6229400"/>
                <a:gd name="connsiteX15" fmla="*/ 5150773 w 5769111"/>
                <a:gd name="connsiteY15" fmla="*/ 4796950 h 6229400"/>
                <a:gd name="connsiteX16" fmla="*/ 5747247 w 5769111"/>
                <a:gd name="connsiteY16" fmla="*/ 4338176 h 6229400"/>
                <a:gd name="connsiteX17" fmla="*/ 5769111 w 5769111"/>
                <a:gd name="connsiteY17" fmla="*/ 4318497 h 6229400"/>
                <a:gd name="connsiteX18" fmla="*/ 5769111 w 5769111"/>
                <a:gd name="connsiteY18" fmla="*/ 5074612 h 6229400"/>
                <a:gd name="connsiteX19" fmla="*/ 5636252 w 5769111"/>
                <a:gd name="connsiteY19" fmla="*/ 5174208 h 6229400"/>
                <a:gd name="connsiteX20" fmla="*/ 5334922 w 5769111"/>
                <a:gd name="connsiteY20" fmla="*/ 5394528 h 6229400"/>
                <a:gd name="connsiteX21" fmla="*/ 3369727 w 5769111"/>
                <a:gd name="connsiteY21" fmla="*/ 6229400 h 6229400"/>
                <a:gd name="connsiteX22" fmla="*/ 771046 w 5769111"/>
                <a:gd name="connsiteY22" fmla="*/ 4817913 h 6229400"/>
                <a:gd name="connsiteX23" fmla="*/ 0 w 5769111"/>
                <a:gd name="connsiteY23" fmla="*/ 3263748 h 6229400"/>
                <a:gd name="connsiteX24" fmla="*/ 3882695 w 5769111"/>
                <a:gd name="connsiteY24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464911"/>
                  </a:lnTo>
                  <a:lnTo>
                    <a:pt x="5660063" y="1328105"/>
                  </a:lnTo>
                  <a:cubicBezTo>
                    <a:pt x="5449800" y="1091506"/>
                    <a:pt x="5197607" y="907600"/>
                    <a:pt x="4910471" y="781599"/>
                  </a:cubicBezTo>
                  <a:cubicBezTo>
                    <a:pt x="4604088" y="647260"/>
                    <a:pt x="4258349" y="579048"/>
                    <a:pt x="3882695" y="579048"/>
                  </a:cubicBezTo>
                  <a:cubicBezTo>
                    <a:pt x="3484238" y="579048"/>
                    <a:pt x="3080631" y="652240"/>
                    <a:pt x="2683153" y="797003"/>
                  </a:cubicBezTo>
                  <a:cubicBezTo>
                    <a:pt x="2296098" y="937595"/>
                    <a:pt x="1927678" y="1144662"/>
                    <a:pt x="1617493" y="1395738"/>
                  </a:cubicBezTo>
                  <a:cubicBezTo>
                    <a:pt x="1301915" y="1651098"/>
                    <a:pt x="1053890" y="1941665"/>
                    <a:pt x="880408" y="2259099"/>
                  </a:cubicBezTo>
                  <a:cubicBezTo>
                    <a:pt x="703125" y="2583597"/>
                    <a:pt x="613135" y="2921645"/>
                    <a:pt x="613135" y="3263863"/>
                  </a:cubicBezTo>
                  <a:cubicBezTo>
                    <a:pt x="613135" y="3608512"/>
                    <a:pt x="756702" y="3809789"/>
                    <a:pt x="1055484" y="4196825"/>
                  </a:cubicBezTo>
                  <a:cubicBezTo>
                    <a:pt x="1127574" y="4290167"/>
                    <a:pt x="1202116" y="4386753"/>
                    <a:pt x="1278376" y="4492950"/>
                  </a:cubicBezTo>
                  <a:cubicBezTo>
                    <a:pt x="1861105" y="5304313"/>
                    <a:pt x="2486623" y="5650468"/>
                    <a:pt x="3369851" y="5650468"/>
                  </a:cubicBezTo>
                  <a:cubicBezTo>
                    <a:pt x="3949515" y="5650468"/>
                    <a:pt x="4374822" y="5368471"/>
                    <a:pt x="4957551" y="4938355"/>
                  </a:cubicBezTo>
                  <a:cubicBezTo>
                    <a:pt x="5022653" y="4890293"/>
                    <a:pt x="5087755" y="4842811"/>
                    <a:pt x="5150773" y="4796950"/>
                  </a:cubicBezTo>
                  <a:cubicBezTo>
                    <a:pt x="5364254" y="4641404"/>
                    <a:pt x="5570313" y="4491241"/>
                    <a:pt x="5747247" y="4338176"/>
                  </a:cubicBezTo>
                  <a:lnTo>
                    <a:pt x="5769111" y="4318497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5BD26A8C-8D1D-41E6-A71E-FE9AC75F3F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10220" y="131729"/>
              <a:ext cx="5769111" cy="6229400"/>
            </a:xfrm>
            <a:custGeom>
              <a:avLst/>
              <a:gdLst>
                <a:gd name="connsiteX0" fmla="*/ 3882695 w 5769111"/>
                <a:gd name="connsiteY0" fmla="*/ 0 h 6229400"/>
                <a:gd name="connsiteX1" fmla="*/ 5691883 w 5769111"/>
                <a:gd name="connsiteY1" fmla="*/ 557381 h 6229400"/>
                <a:gd name="connsiteX2" fmla="*/ 5769111 w 5769111"/>
                <a:gd name="connsiteY2" fmla="*/ 620523 h 6229400"/>
                <a:gd name="connsiteX3" fmla="*/ 5769111 w 5769111"/>
                <a:gd name="connsiteY3" fmla="*/ 1675390 h 6229400"/>
                <a:gd name="connsiteX4" fmla="*/ 5711488 w 5769111"/>
                <a:gd name="connsiteY4" fmla="*/ 1585205 h 6229400"/>
                <a:gd name="connsiteX5" fmla="*/ 5566027 w 5769111"/>
                <a:gd name="connsiteY5" fmla="*/ 1402571 h 6229400"/>
                <a:gd name="connsiteX6" fmla="*/ 4858734 w 5769111"/>
                <a:gd name="connsiteY6" fmla="*/ 886639 h 6229400"/>
                <a:gd name="connsiteX7" fmla="*/ 3882695 w 5769111"/>
                <a:gd name="connsiteY7" fmla="*/ 694858 h 6229400"/>
                <a:gd name="connsiteX8" fmla="*/ 2727046 w 5769111"/>
                <a:gd name="connsiteY8" fmla="*/ 905053 h 6229400"/>
                <a:gd name="connsiteX9" fmla="*/ 1697186 w 5769111"/>
                <a:gd name="connsiteY9" fmla="*/ 1483638 h 6229400"/>
                <a:gd name="connsiteX10" fmla="*/ 989279 w 5769111"/>
                <a:gd name="connsiteY10" fmla="*/ 2312139 h 6229400"/>
                <a:gd name="connsiteX11" fmla="*/ 735615 w 5769111"/>
                <a:gd name="connsiteY11" fmla="*/ 3263863 h 6229400"/>
                <a:gd name="connsiteX12" fmla="*/ 1154424 w 5769111"/>
                <a:gd name="connsiteY12" fmla="*/ 4128614 h 6229400"/>
                <a:gd name="connsiteX13" fmla="*/ 1379768 w 5769111"/>
                <a:gd name="connsiteY13" fmla="*/ 4427981 h 6229400"/>
                <a:gd name="connsiteX14" fmla="*/ 2239456 w 5769111"/>
                <a:gd name="connsiteY14" fmla="*/ 5256947 h 6229400"/>
                <a:gd name="connsiteX15" fmla="*/ 3369727 w 5769111"/>
                <a:gd name="connsiteY15" fmla="*/ 5534658 h 6229400"/>
                <a:gd name="connsiteX16" fmla="*/ 4096760 w 5769111"/>
                <a:gd name="connsiteY16" fmla="*/ 5357817 h 6229400"/>
                <a:gd name="connsiteX17" fmla="*/ 4881905 w 5769111"/>
                <a:gd name="connsiteY17" fmla="*/ 4847212 h 6229400"/>
                <a:gd name="connsiteX18" fmla="*/ 5075739 w 5769111"/>
                <a:gd name="connsiteY18" fmla="*/ 4705346 h 6229400"/>
                <a:gd name="connsiteX19" fmla="*/ 5759930 w 5769111"/>
                <a:gd name="connsiteY19" fmla="*/ 4166809 h 6229400"/>
                <a:gd name="connsiteX20" fmla="*/ 5769111 w 5769111"/>
                <a:gd name="connsiteY20" fmla="*/ 4157764 h 6229400"/>
                <a:gd name="connsiteX21" fmla="*/ 5769111 w 5769111"/>
                <a:gd name="connsiteY21" fmla="*/ 5074612 h 6229400"/>
                <a:gd name="connsiteX22" fmla="*/ 5636252 w 5769111"/>
                <a:gd name="connsiteY22" fmla="*/ 5174208 h 6229400"/>
                <a:gd name="connsiteX23" fmla="*/ 5334922 w 5769111"/>
                <a:gd name="connsiteY23" fmla="*/ 5394528 h 6229400"/>
                <a:gd name="connsiteX24" fmla="*/ 3369727 w 5769111"/>
                <a:gd name="connsiteY24" fmla="*/ 6229400 h 6229400"/>
                <a:gd name="connsiteX25" fmla="*/ 771046 w 5769111"/>
                <a:gd name="connsiteY25" fmla="*/ 4817913 h 6229400"/>
                <a:gd name="connsiteX26" fmla="*/ 0 w 5769111"/>
                <a:gd name="connsiteY26" fmla="*/ 3263748 h 6229400"/>
                <a:gd name="connsiteX27" fmla="*/ 3882695 w 5769111"/>
                <a:gd name="connsiteY27" fmla="*/ 0 h 622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69111" h="6229400">
                  <a:moveTo>
                    <a:pt x="3882695" y="0"/>
                  </a:moveTo>
                  <a:cubicBezTo>
                    <a:pt x="4601253" y="0"/>
                    <a:pt x="5210727" y="205477"/>
                    <a:pt x="5691883" y="557381"/>
                  </a:cubicBezTo>
                  <a:lnTo>
                    <a:pt x="5769111" y="620523"/>
                  </a:lnTo>
                  <a:lnTo>
                    <a:pt x="5769111" y="1675390"/>
                  </a:lnTo>
                  <a:lnTo>
                    <a:pt x="5711488" y="1585205"/>
                  </a:lnTo>
                  <a:cubicBezTo>
                    <a:pt x="5665942" y="1521390"/>
                    <a:pt x="5617428" y="1460432"/>
                    <a:pt x="5566027" y="1402571"/>
                  </a:cubicBezTo>
                  <a:cubicBezTo>
                    <a:pt x="5367411" y="1179058"/>
                    <a:pt x="5129563" y="1005460"/>
                    <a:pt x="4858734" y="886639"/>
                  </a:cubicBezTo>
                  <a:cubicBezTo>
                    <a:pt x="4568779" y="759363"/>
                    <a:pt x="4240327" y="694858"/>
                    <a:pt x="3882695" y="694858"/>
                  </a:cubicBezTo>
                  <a:cubicBezTo>
                    <a:pt x="3504835" y="694858"/>
                    <a:pt x="3105151" y="767471"/>
                    <a:pt x="2727046" y="905053"/>
                  </a:cubicBezTo>
                  <a:cubicBezTo>
                    <a:pt x="2352985" y="1041013"/>
                    <a:pt x="1996826" y="1241132"/>
                    <a:pt x="1697186" y="1483638"/>
                  </a:cubicBezTo>
                  <a:cubicBezTo>
                    <a:pt x="1397913" y="1725796"/>
                    <a:pt x="1153199" y="2012308"/>
                    <a:pt x="989279" y="2312139"/>
                  </a:cubicBezTo>
                  <a:cubicBezTo>
                    <a:pt x="820946" y="2620077"/>
                    <a:pt x="735615" y="2940290"/>
                    <a:pt x="735615" y="3263863"/>
                  </a:cubicBezTo>
                  <a:cubicBezTo>
                    <a:pt x="735615" y="3573074"/>
                    <a:pt x="863980" y="3752464"/>
                    <a:pt x="1154424" y="4128614"/>
                  </a:cubicBezTo>
                  <a:cubicBezTo>
                    <a:pt x="1227127" y="4222767"/>
                    <a:pt x="1302282" y="4320162"/>
                    <a:pt x="1379768" y="4427981"/>
                  </a:cubicBezTo>
                  <a:cubicBezTo>
                    <a:pt x="1653784" y="4809458"/>
                    <a:pt x="1934912" y="5080685"/>
                    <a:pt x="2239456" y="5256947"/>
                  </a:cubicBezTo>
                  <a:cubicBezTo>
                    <a:pt x="2562268" y="5443863"/>
                    <a:pt x="2932037" y="5534658"/>
                    <a:pt x="3369727" y="5534658"/>
                  </a:cubicBezTo>
                  <a:cubicBezTo>
                    <a:pt x="3618120" y="5534658"/>
                    <a:pt x="3849103" y="5478491"/>
                    <a:pt x="4096760" y="5357817"/>
                  </a:cubicBezTo>
                  <a:cubicBezTo>
                    <a:pt x="4351037" y="5233901"/>
                    <a:pt x="4602740" y="5053238"/>
                    <a:pt x="4881905" y="4847212"/>
                  </a:cubicBezTo>
                  <a:cubicBezTo>
                    <a:pt x="4947375" y="4798920"/>
                    <a:pt x="5012599" y="4751322"/>
                    <a:pt x="5075739" y="4705346"/>
                  </a:cubicBezTo>
                  <a:cubicBezTo>
                    <a:pt x="5327320" y="4521990"/>
                    <a:pt x="5568418" y="4346256"/>
                    <a:pt x="5759930" y="4166809"/>
                  </a:cubicBezTo>
                  <a:lnTo>
                    <a:pt x="5769111" y="4157764"/>
                  </a:lnTo>
                  <a:lnTo>
                    <a:pt x="5769111" y="5074612"/>
                  </a:lnTo>
                  <a:lnTo>
                    <a:pt x="5636252" y="5174208"/>
                  </a:lnTo>
                  <a:cubicBezTo>
                    <a:pt x="5537051" y="5246835"/>
                    <a:pt x="5436100" y="5319845"/>
                    <a:pt x="5334922" y="5394528"/>
                  </a:cubicBezTo>
                  <a:cubicBezTo>
                    <a:pt x="4745327" y="5829741"/>
                    <a:pt x="4177309" y="6229400"/>
                    <a:pt x="3369727" y="6229400"/>
                  </a:cubicBezTo>
                  <a:cubicBezTo>
                    <a:pt x="2172147" y="6229400"/>
                    <a:pt x="1394603" y="5686137"/>
                    <a:pt x="771046" y="4817913"/>
                  </a:cubicBezTo>
                  <a:cubicBezTo>
                    <a:pt x="396864" y="4297000"/>
                    <a:pt x="0" y="3939728"/>
                    <a:pt x="0" y="3263748"/>
                  </a:cubicBezTo>
                  <a:cubicBezTo>
                    <a:pt x="0" y="1461170"/>
                    <a:pt x="1955141" y="0"/>
                    <a:pt x="3882695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5" name="Graphic 74" descr="Shopping cart">
            <a:extLst>
              <a:ext uri="{FF2B5EF4-FFF2-40B4-BE49-F238E27FC236}">
                <a16:creationId xmlns:a16="http://schemas.microsoft.com/office/drawing/2014/main" id="{3D2587AB-9D26-6C70-CDA2-DB7470D119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21726" y="1629089"/>
            <a:ext cx="3620021" cy="362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9672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35DB3719-6FDC-4E5D-891D-FF40B7300F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sketch line">
            <a:extLst>
              <a:ext uri="{FF2B5EF4-FFF2-40B4-BE49-F238E27FC236}">
                <a16:creationId xmlns:a16="http://schemas.microsoft.com/office/drawing/2014/main" id="{E0CBAC23-2E3F-4A90-BA59-F8299F6A5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1865313"/>
            <a:ext cx="10424160" cy="18288"/>
          </a:xfrm>
          <a:custGeom>
            <a:avLst/>
            <a:gdLst>
              <a:gd name="connsiteX0" fmla="*/ 0 w 10424160"/>
              <a:gd name="connsiteY0" fmla="*/ 0 h 18288"/>
              <a:gd name="connsiteX1" fmla="*/ 903427 w 10424160"/>
              <a:gd name="connsiteY1" fmla="*/ 0 h 18288"/>
              <a:gd name="connsiteX2" fmla="*/ 1389888 w 10424160"/>
              <a:gd name="connsiteY2" fmla="*/ 0 h 18288"/>
              <a:gd name="connsiteX3" fmla="*/ 2189074 w 10424160"/>
              <a:gd name="connsiteY3" fmla="*/ 0 h 18288"/>
              <a:gd name="connsiteX4" fmla="*/ 2675534 w 10424160"/>
              <a:gd name="connsiteY4" fmla="*/ 0 h 18288"/>
              <a:gd name="connsiteX5" fmla="*/ 3370478 w 10424160"/>
              <a:gd name="connsiteY5" fmla="*/ 0 h 18288"/>
              <a:gd name="connsiteX6" fmla="*/ 4169664 w 10424160"/>
              <a:gd name="connsiteY6" fmla="*/ 0 h 18288"/>
              <a:gd name="connsiteX7" fmla="*/ 4551883 w 10424160"/>
              <a:gd name="connsiteY7" fmla="*/ 0 h 18288"/>
              <a:gd name="connsiteX8" fmla="*/ 4934102 w 10424160"/>
              <a:gd name="connsiteY8" fmla="*/ 0 h 18288"/>
              <a:gd name="connsiteX9" fmla="*/ 5837530 w 10424160"/>
              <a:gd name="connsiteY9" fmla="*/ 0 h 18288"/>
              <a:gd name="connsiteX10" fmla="*/ 6532474 w 10424160"/>
              <a:gd name="connsiteY10" fmla="*/ 0 h 18288"/>
              <a:gd name="connsiteX11" fmla="*/ 6914693 w 10424160"/>
              <a:gd name="connsiteY11" fmla="*/ 0 h 18288"/>
              <a:gd name="connsiteX12" fmla="*/ 7609637 w 10424160"/>
              <a:gd name="connsiteY12" fmla="*/ 0 h 18288"/>
              <a:gd name="connsiteX13" fmla="*/ 8513064 w 10424160"/>
              <a:gd name="connsiteY13" fmla="*/ 0 h 18288"/>
              <a:gd name="connsiteX14" fmla="*/ 9103766 w 10424160"/>
              <a:gd name="connsiteY14" fmla="*/ 0 h 18288"/>
              <a:gd name="connsiteX15" fmla="*/ 9694469 w 10424160"/>
              <a:gd name="connsiteY15" fmla="*/ 0 h 18288"/>
              <a:gd name="connsiteX16" fmla="*/ 10424160 w 10424160"/>
              <a:gd name="connsiteY16" fmla="*/ 0 h 18288"/>
              <a:gd name="connsiteX17" fmla="*/ 10424160 w 10424160"/>
              <a:gd name="connsiteY17" fmla="*/ 18288 h 18288"/>
              <a:gd name="connsiteX18" fmla="*/ 9729216 w 10424160"/>
              <a:gd name="connsiteY18" fmla="*/ 18288 h 18288"/>
              <a:gd name="connsiteX19" fmla="*/ 8930030 w 10424160"/>
              <a:gd name="connsiteY19" fmla="*/ 18288 h 18288"/>
              <a:gd name="connsiteX20" fmla="*/ 8130845 w 10424160"/>
              <a:gd name="connsiteY20" fmla="*/ 18288 h 18288"/>
              <a:gd name="connsiteX21" fmla="*/ 7644384 w 10424160"/>
              <a:gd name="connsiteY21" fmla="*/ 18288 h 18288"/>
              <a:gd name="connsiteX22" fmla="*/ 6740957 w 10424160"/>
              <a:gd name="connsiteY22" fmla="*/ 18288 h 18288"/>
              <a:gd name="connsiteX23" fmla="*/ 6046013 w 10424160"/>
              <a:gd name="connsiteY23" fmla="*/ 18288 h 18288"/>
              <a:gd name="connsiteX24" fmla="*/ 5663794 w 10424160"/>
              <a:gd name="connsiteY24" fmla="*/ 18288 h 18288"/>
              <a:gd name="connsiteX25" fmla="*/ 4968850 w 10424160"/>
              <a:gd name="connsiteY25" fmla="*/ 18288 h 18288"/>
              <a:gd name="connsiteX26" fmla="*/ 4378147 w 10424160"/>
              <a:gd name="connsiteY26" fmla="*/ 18288 h 18288"/>
              <a:gd name="connsiteX27" fmla="*/ 3787445 w 10424160"/>
              <a:gd name="connsiteY27" fmla="*/ 18288 h 18288"/>
              <a:gd name="connsiteX28" fmla="*/ 3196742 w 10424160"/>
              <a:gd name="connsiteY28" fmla="*/ 18288 h 18288"/>
              <a:gd name="connsiteX29" fmla="*/ 2606040 w 10424160"/>
              <a:gd name="connsiteY29" fmla="*/ 18288 h 18288"/>
              <a:gd name="connsiteX30" fmla="*/ 1806854 w 10424160"/>
              <a:gd name="connsiteY30" fmla="*/ 18288 h 18288"/>
              <a:gd name="connsiteX31" fmla="*/ 1111910 w 10424160"/>
              <a:gd name="connsiteY31" fmla="*/ 18288 h 18288"/>
              <a:gd name="connsiteX32" fmla="*/ 729691 w 10424160"/>
              <a:gd name="connsiteY32" fmla="*/ 18288 h 18288"/>
              <a:gd name="connsiteX33" fmla="*/ 0 w 10424160"/>
              <a:gd name="connsiteY33" fmla="*/ 18288 h 18288"/>
              <a:gd name="connsiteX34" fmla="*/ 0 w 10424160"/>
              <a:gd name="connsiteY34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4160" h="18288" fill="none" extrusionOk="0">
                <a:moveTo>
                  <a:pt x="0" y="0"/>
                </a:moveTo>
                <a:cubicBezTo>
                  <a:pt x="251416" y="-3874"/>
                  <a:pt x="479411" y="-20508"/>
                  <a:pt x="903427" y="0"/>
                </a:cubicBezTo>
                <a:cubicBezTo>
                  <a:pt x="1327443" y="20508"/>
                  <a:pt x="1177990" y="-7387"/>
                  <a:pt x="1389888" y="0"/>
                </a:cubicBezTo>
                <a:cubicBezTo>
                  <a:pt x="1601786" y="7387"/>
                  <a:pt x="1928602" y="-6697"/>
                  <a:pt x="2189074" y="0"/>
                </a:cubicBezTo>
                <a:cubicBezTo>
                  <a:pt x="2449546" y="6697"/>
                  <a:pt x="2440085" y="-21144"/>
                  <a:pt x="2675534" y="0"/>
                </a:cubicBezTo>
                <a:cubicBezTo>
                  <a:pt x="2910983" y="21144"/>
                  <a:pt x="3026158" y="-11124"/>
                  <a:pt x="3370478" y="0"/>
                </a:cubicBezTo>
                <a:cubicBezTo>
                  <a:pt x="3714798" y="11124"/>
                  <a:pt x="3864539" y="-10660"/>
                  <a:pt x="4169664" y="0"/>
                </a:cubicBezTo>
                <a:cubicBezTo>
                  <a:pt x="4474789" y="10660"/>
                  <a:pt x="4471218" y="16488"/>
                  <a:pt x="4551883" y="0"/>
                </a:cubicBezTo>
                <a:cubicBezTo>
                  <a:pt x="4632548" y="-16488"/>
                  <a:pt x="4786830" y="7986"/>
                  <a:pt x="4934102" y="0"/>
                </a:cubicBezTo>
                <a:cubicBezTo>
                  <a:pt x="5081374" y="-7986"/>
                  <a:pt x="5575881" y="-33003"/>
                  <a:pt x="5837530" y="0"/>
                </a:cubicBezTo>
                <a:cubicBezTo>
                  <a:pt x="6099179" y="33003"/>
                  <a:pt x="6305895" y="14170"/>
                  <a:pt x="6532474" y="0"/>
                </a:cubicBezTo>
                <a:cubicBezTo>
                  <a:pt x="6759053" y="-14170"/>
                  <a:pt x="6726707" y="16121"/>
                  <a:pt x="6914693" y="0"/>
                </a:cubicBezTo>
                <a:cubicBezTo>
                  <a:pt x="7102679" y="-16121"/>
                  <a:pt x="7397857" y="32594"/>
                  <a:pt x="7609637" y="0"/>
                </a:cubicBezTo>
                <a:cubicBezTo>
                  <a:pt x="7821417" y="-32594"/>
                  <a:pt x="8141235" y="-3745"/>
                  <a:pt x="8513064" y="0"/>
                </a:cubicBezTo>
                <a:cubicBezTo>
                  <a:pt x="8884893" y="3745"/>
                  <a:pt x="8877548" y="3359"/>
                  <a:pt x="9103766" y="0"/>
                </a:cubicBezTo>
                <a:cubicBezTo>
                  <a:pt x="9329984" y="-3359"/>
                  <a:pt x="9545570" y="-17843"/>
                  <a:pt x="9694469" y="0"/>
                </a:cubicBezTo>
                <a:cubicBezTo>
                  <a:pt x="9843368" y="17843"/>
                  <a:pt x="10162477" y="-1217"/>
                  <a:pt x="10424160" y="0"/>
                </a:cubicBezTo>
                <a:cubicBezTo>
                  <a:pt x="10424498" y="7640"/>
                  <a:pt x="10423710" y="11289"/>
                  <a:pt x="10424160" y="18288"/>
                </a:cubicBezTo>
                <a:cubicBezTo>
                  <a:pt x="10184680" y="20716"/>
                  <a:pt x="10034768" y="-9357"/>
                  <a:pt x="9729216" y="18288"/>
                </a:cubicBezTo>
                <a:cubicBezTo>
                  <a:pt x="9423664" y="45933"/>
                  <a:pt x="9309220" y="36372"/>
                  <a:pt x="8930030" y="18288"/>
                </a:cubicBezTo>
                <a:cubicBezTo>
                  <a:pt x="8550840" y="204"/>
                  <a:pt x="8513376" y="34707"/>
                  <a:pt x="8130845" y="18288"/>
                </a:cubicBezTo>
                <a:cubicBezTo>
                  <a:pt x="7748315" y="1869"/>
                  <a:pt x="7864674" y="19659"/>
                  <a:pt x="7644384" y="18288"/>
                </a:cubicBezTo>
                <a:cubicBezTo>
                  <a:pt x="7424094" y="16917"/>
                  <a:pt x="6947001" y="55680"/>
                  <a:pt x="6740957" y="18288"/>
                </a:cubicBezTo>
                <a:cubicBezTo>
                  <a:pt x="6534913" y="-19104"/>
                  <a:pt x="6313809" y="33391"/>
                  <a:pt x="6046013" y="18288"/>
                </a:cubicBezTo>
                <a:cubicBezTo>
                  <a:pt x="5778217" y="3185"/>
                  <a:pt x="5786775" y="1439"/>
                  <a:pt x="5663794" y="18288"/>
                </a:cubicBezTo>
                <a:cubicBezTo>
                  <a:pt x="5540813" y="35137"/>
                  <a:pt x="5204724" y="25434"/>
                  <a:pt x="4968850" y="18288"/>
                </a:cubicBezTo>
                <a:cubicBezTo>
                  <a:pt x="4732976" y="11142"/>
                  <a:pt x="4559928" y="34568"/>
                  <a:pt x="4378147" y="18288"/>
                </a:cubicBezTo>
                <a:cubicBezTo>
                  <a:pt x="4196366" y="2008"/>
                  <a:pt x="3992200" y="35409"/>
                  <a:pt x="3787445" y="18288"/>
                </a:cubicBezTo>
                <a:cubicBezTo>
                  <a:pt x="3582690" y="1167"/>
                  <a:pt x="3488876" y="-7583"/>
                  <a:pt x="3196742" y="18288"/>
                </a:cubicBezTo>
                <a:cubicBezTo>
                  <a:pt x="2904608" y="44159"/>
                  <a:pt x="2729828" y="45906"/>
                  <a:pt x="2606040" y="18288"/>
                </a:cubicBezTo>
                <a:cubicBezTo>
                  <a:pt x="2482252" y="-9330"/>
                  <a:pt x="2000672" y="-5498"/>
                  <a:pt x="1806854" y="18288"/>
                </a:cubicBezTo>
                <a:cubicBezTo>
                  <a:pt x="1613036" y="42074"/>
                  <a:pt x="1310933" y="-4240"/>
                  <a:pt x="1111910" y="18288"/>
                </a:cubicBezTo>
                <a:cubicBezTo>
                  <a:pt x="912887" y="40816"/>
                  <a:pt x="891560" y="1701"/>
                  <a:pt x="729691" y="18288"/>
                </a:cubicBezTo>
                <a:cubicBezTo>
                  <a:pt x="567822" y="34875"/>
                  <a:pt x="203025" y="34462"/>
                  <a:pt x="0" y="18288"/>
                </a:cubicBezTo>
                <a:cubicBezTo>
                  <a:pt x="-82" y="11708"/>
                  <a:pt x="-178" y="8956"/>
                  <a:pt x="0" y="0"/>
                </a:cubicBezTo>
                <a:close/>
              </a:path>
              <a:path w="10424160" h="18288" stroke="0" extrusionOk="0">
                <a:moveTo>
                  <a:pt x="0" y="0"/>
                </a:moveTo>
                <a:cubicBezTo>
                  <a:pt x="119910" y="17195"/>
                  <a:pt x="345032" y="1652"/>
                  <a:pt x="590702" y="0"/>
                </a:cubicBezTo>
                <a:cubicBezTo>
                  <a:pt x="836372" y="-1652"/>
                  <a:pt x="830717" y="-10944"/>
                  <a:pt x="972922" y="0"/>
                </a:cubicBezTo>
                <a:cubicBezTo>
                  <a:pt x="1115127" y="10944"/>
                  <a:pt x="1638708" y="17269"/>
                  <a:pt x="1876349" y="0"/>
                </a:cubicBezTo>
                <a:cubicBezTo>
                  <a:pt x="2113990" y="-17269"/>
                  <a:pt x="2263529" y="27642"/>
                  <a:pt x="2467051" y="0"/>
                </a:cubicBezTo>
                <a:cubicBezTo>
                  <a:pt x="2670573" y="-27642"/>
                  <a:pt x="2867743" y="-1552"/>
                  <a:pt x="3057754" y="0"/>
                </a:cubicBezTo>
                <a:cubicBezTo>
                  <a:pt x="3247765" y="1552"/>
                  <a:pt x="3729099" y="45169"/>
                  <a:pt x="3961181" y="0"/>
                </a:cubicBezTo>
                <a:cubicBezTo>
                  <a:pt x="4193263" y="-45169"/>
                  <a:pt x="4313735" y="4067"/>
                  <a:pt x="4447642" y="0"/>
                </a:cubicBezTo>
                <a:cubicBezTo>
                  <a:pt x="4581549" y="-4067"/>
                  <a:pt x="5123626" y="11867"/>
                  <a:pt x="5351069" y="0"/>
                </a:cubicBezTo>
                <a:cubicBezTo>
                  <a:pt x="5578512" y="-11867"/>
                  <a:pt x="6044105" y="-19983"/>
                  <a:pt x="6254496" y="0"/>
                </a:cubicBezTo>
                <a:cubicBezTo>
                  <a:pt x="6464887" y="19983"/>
                  <a:pt x="6664731" y="4232"/>
                  <a:pt x="6949440" y="0"/>
                </a:cubicBezTo>
                <a:cubicBezTo>
                  <a:pt x="7234149" y="-4232"/>
                  <a:pt x="7497205" y="28731"/>
                  <a:pt x="7852867" y="0"/>
                </a:cubicBezTo>
                <a:cubicBezTo>
                  <a:pt x="8208529" y="-28731"/>
                  <a:pt x="8287556" y="2616"/>
                  <a:pt x="8443570" y="0"/>
                </a:cubicBezTo>
                <a:cubicBezTo>
                  <a:pt x="8599584" y="-2616"/>
                  <a:pt x="8871283" y="-14113"/>
                  <a:pt x="9034272" y="0"/>
                </a:cubicBezTo>
                <a:cubicBezTo>
                  <a:pt x="9197261" y="14113"/>
                  <a:pt x="9604978" y="-35623"/>
                  <a:pt x="9833458" y="0"/>
                </a:cubicBezTo>
                <a:cubicBezTo>
                  <a:pt x="10061938" y="35623"/>
                  <a:pt x="10231944" y="-8194"/>
                  <a:pt x="10424160" y="0"/>
                </a:cubicBezTo>
                <a:cubicBezTo>
                  <a:pt x="10424285" y="4395"/>
                  <a:pt x="10424085" y="9776"/>
                  <a:pt x="10424160" y="18288"/>
                </a:cubicBezTo>
                <a:cubicBezTo>
                  <a:pt x="10058736" y="-5772"/>
                  <a:pt x="9942989" y="-18764"/>
                  <a:pt x="9624974" y="18288"/>
                </a:cubicBezTo>
                <a:cubicBezTo>
                  <a:pt x="9306959" y="55340"/>
                  <a:pt x="9229263" y="24995"/>
                  <a:pt x="8930030" y="18288"/>
                </a:cubicBezTo>
                <a:cubicBezTo>
                  <a:pt x="8630797" y="11581"/>
                  <a:pt x="8647263" y="10931"/>
                  <a:pt x="8547811" y="18288"/>
                </a:cubicBezTo>
                <a:cubicBezTo>
                  <a:pt x="8448359" y="25645"/>
                  <a:pt x="8173221" y="219"/>
                  <a:pt x="8061350" y="18288"/>
                </a:cubicBezTo>
                <a:cubicBezTo>
                  <a:pt x="7949479" y="36357"/>
                  <a:pt x="7437002" y="17516"/>
                  <a:pt x="7157923" y="18288"/>
                </a:cubicBezTo>
                <a:cubicBezTo>
                  <a:pt x="6878844" y="19060"/>
                  <a:pt x="6610241" y="8864"/>
                  <a:pt x="6462979" y="18288"/>
                </a:cubicBezTo>
                <a:cubicBezTo>
                  <a:pt x="6315717" y="27712"/>
                  <a:pt x="6124879" y="4989"/>
                  <a:pt x="5976518" y="18288"/>
                </a:cubicBezTo>
                <a:cubicBezTo>
                  <a:pt x="5828157" y="31587"/>
                  <a:pt x="5566880" y="7112"/>
                  <a:pt x="5281574" y="18288"/>
                </a:cubicBezTo>
                <a:cubicBezTo>
                  <a:pt x="4996268" y="29464"/>
                  <a:pt x="5085614" y="20493"/>
                  <a:pt x="4899355" y="18288"/>
                </a:cubicBezTo>
                <a:cubicBezTo>
                  <a:pt x="4713096" y="16083"/>
                  <a:pt x="4606138" y="34359"/>
                  <a:pt x="4517136" y="18288"/>
                </a:cubicBezTo>
                <a:cubicBezTo>
                  <a:pt x="4428134" y="2217"/>
                  <a:pt x="4125335" y="52414"/>
                  <a:pt x="3822192" y="18288"/>
                </a:cubicBezTo>
                <a:cubicBezTo>
                  <a:pt x="3519049" y="-15838"/>
                  <a:pt x="3453132" y="3859"/>
                  <a:pt x="3335731" y="18288"/>
                </a:cubicBezTo>
                <a:cubicBezTo>
                  <a:pt x="3218330" y="32717"/>
                  <a:pt x="2718749" y="-13936"/>
                  <a:pt x="2536546" y="18288"/>
                </a:cubicBezTo>
                <a:cubicBezTo>
                  <a:pt x="2354343" y="50512"/>
                  <a:pt x="2190669" y="3238"/>
                  <a:pt x="2050085" y="18288"/>
                </a:cubicBezTo>
                <a:cubicBezTo>
                  <a:pt x="1909501" y="33338"/>
                  <a:pt x="1520975" y="3062"/>
                  <a:pt x="1250899" y="18288"/>
                </a:cubicBezTo>
                <a:cubicBezTo>
                  <a:pt x="980823" y="33514"/>
                  <a:pt x="992936" y="28036"/>
                  <a:pt x="868680" y="18288"/>
                </a:cubicBezTo>
                <a:cubicBezTo>
                  <a:pt x="744424" y="8540"/>
                  <a:pt x="230364" y="33365"/>
                  <a:pt x="0" y="18288"/>
                </a:cubicBezTo>
                <a:cubicBezTo>
                  <a:pt x="-504" y="12101"/>
                  <a:pt x="-591" y="7719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TextBox 2">
            <a:extLst>
              <a:ext uri="{FF2B5EF4-FFF2-40B4-BE49-F238E27FC236}">
                <a16:creationId xmlns:a16="http://schemas.microsoft.com/office/drawing/2014/main" id="{6E1FEA3A-71C0-F6AC-06C2-ABB3EED5835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56260058"/>
              </p:ext>
            </p:extLst>
          </p:nvPr>
        </p:nvGraphicFramePr>
        <p:xfrm>
          <a:off x="838200" y="2228087"/>
          <a:ext cx="10515600" cy="39488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260764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C4028FD-8BAA-4A19-BFDE-594D991B7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D5364B-9F35-A1E9-580A-2EE7D78684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6995"/>
            <a:ext cx="10515600" cy="113369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kern="1200" dirty="0">
                <a:solidFill>
                  <a:schemeClr val="tx1"/>
                </a:solidFill>
                <a:latin typeface="Amasis MT Pro Black" panose="02040A04050005020304" pitchFamily="18" charset="0"/>
              </a:rPr>
              <a:t>Objectives</a:t>
            </a:r>
            <a:endParaRPr lang="en-US" sz="5200" kern="1200" dirty="0">
              <a:solidFill>
                <a:schemeClr val="tx1"/>
              </a:solidFill>
              <a:latin typeface="Amasis MT Pro Black" panose="02040A04050005020304" pitchFamily="18" charset="0"/>
            </a:endParaRPr>
          </a:p>
        </p:txBody>
      </p:sp>
      <p:graphicFrame>
        <p:nvGraphicFramePr>
          <p:cNvPr id="5" name="TextBox 2">
            <a:extLst>
              <a:ext uri="{FF2B5EF4-FFF2-40B4-BE49-F238E27FC236}">
                <a16:creationId xmlns:a16="http://schemas.microsoft.com/office/drawing/2014/main" id="{F4A875D7-EEA3-A46F-4BBD-003742CB7FB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7474719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19129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0" name="Rectangle 59">
            <a:extLst>
              <a:ext uri="{FF2B5EF4-FFF2-40B4-BE49-F238E27FC236}">
                <a16:creationId xmlns:a16="http://schemas.microsoft.com/office/drawing/2014/main" id="{E10650BA-D090-4A23-98E3-B48BBAEA92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 descr="A close-up of a grid&#10;&#10;Description automatically generated">
            <a:extLst>
              <a:ext uri="{FF2B5EF4-FFF2-40B4-BE49-F238E27FC236}">
                <a16:creationId xmlns:a16="http://schemas.microsoft.com/office/drawing/2014/main" id="{B4984DB1-9A99-79AD-B63F-933ADC7F784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6381" r="1136" b="1"/>
          <a:stretch/>
        </p:blipFill>
        <p:spPr>
          <a:xfrm>
            <a:off x="-9527" y="3725"/>
            <a:ext cx="5846165" cy="6850548"/>
          </a:xfrm>
          <a:prstGeom prst="rect">
            <a:avLst/>
          </a:prstGeom>
        </p:spPr>
      </p:pic>
      <p:grpSp>
        <p:nvGrpSpPr>
          <p:cNvPr id="61" name="Group 60">
            <a:extLst>
              <a:ext uri="{FF2B5EF4-FFF2-40B4-BE49-F238E27FC236}">
                <a16:creationId xmlns:a16="http://schemas.microsoft.com/office/drawing/2014/main" id="{FFB939B9-73CE-4644-87BB-72AEBF0011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9527" y="-6558"/>
            <a:ext cx="6254832" cy="6874766"/>
            <a:chOff x="-9149" y="3725"/>
            <a:chExt cx="6254832" cy="6887203"/>
          </a:xfrm>
        </p:grpSpPr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15F2A0CF-7879-4629-AC2B-4069D77A3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9149" y="238645"/>
              <a:ext cx="5933139" cy="6387893"/>
            </a:xfrm>
            <a:custGeom>
              <a:avLst/>
              <a:gdLst>
                <a:gd name="connsiteX0" fmla="*/ 5852909 w 5933139"/>
                <a:gd name="connsiteY0" fmla="*/ 2469528 h 6335678"/>
                <a:gd name="connsiteX1" fmla="*/ 5830799 w 5933139"/>
                <a:gd name="connsiteY1" fmla="*/ 2394015 h 6335678"/>
                <a:gd name="connsiteX2" fmla="*/ 5805878 w 5933139"/>
                <a:gd name="connsiteY2" fmla="*/ 2319439 h 6335678"/>
                <a:gd name="connsiteX3" fmla="*/ 5778708 w 5933139"/>
                <a:gd name="connsiteY3" fmla="*/ 2245800 h 6335678"/>
                <a:gd name="connsiteX4" fmla="*/ 5652978 w 5933139"/>
                <a:gd name="connsiteY4" fmla="*/ 1959675 h 6335678"/>
                <a:gd name="connsiteX5" fmla="*/ 5327691 w 5933139"/>
                <a:gd name="connsiteY5" fmla="*/ 1432958 h 6335678"/>
                <a:gd name="connsiteX6" fmla="*/ 4921458 w 5933139"/>
                <a:gd name="connsiteY6" fmla="*/ 973322 h 6335678"/>
                <a:gd name="connsiteX7" fmla="*/ 4450018 w 5933139"/>
                <a:gd name="connsiteY7" fmla="*/ 586764 h 6335678"/>
                <a:gd name="connsiteX8" fmla="*/ 4193311 w 5933139"/>
                <a:gd name="connsiteY8" fmla="*/ 423558 h 6335678"/>
                <a:gd name="connsiteX9" fmla="*/ 3924237 w 5933139"/>
                <a:gd name="connsiteY9" fmla="*/ 281901 h 6335678"/>
                <a:gd name="connsiteX10" fmla="*/ 3352175 w 5933139"/>
                <a:gd name="connsiteY10" fmla="*/ 75786 h 6335678"/>
                <a:gd name="connsiteX11" fmla="*/ 3051997 w 5933139"/>
                <a:gd name="connsiteY11" fmla="*/ 19011 h 6335678"/>
                <a:gd name="connsiteX12" fmla="*/ 2745823 w 5933139"/>
                <a:gd name="connsiteY12" fmla="*/ 86 h 6335678"/>
                <a:gd name="connsiteX13" fmla="*/ 2141720 w 5933139"/>
                <a:gd name="connsiteY13" fmla="*/ 55550 h 6335678"/>
                <a:gd name="connsiteX14" fmla="*/ 1551295 w 5933139"/>
                <a:gd name="connsiteY14" fmla="*/ 216319 h 6335678"/>
                <a:gd name="connsiteX15" fmla="*/ 1001718 w 5933139"/>
                <a:gd name="connsiteY15" fmla="*/ 498134 h 6335678"/>
                <a:gd name="connsiteX16" fmla="*/ 754755 w 5933139"/>
                <a:gd name="connsiteY16" fmla="*/ 685886 h 6335678"/>
                <a:gd name="connsiteX17" fmla="*/ 533462 w 5933139"/>
                <a:gd name="connsiteY17" fmla="*/ 903056 h 6335678"/>
                <a:gd name="connsiteX18" fmla="*/ 0 w 5933139"/>
                <a:gd name="connsiteY18" fmla="*/ 1646568 h 6335678"/>
                <a:gd name="connsiteX19" fmla="*/ 0 w 5933139"/>
                <a:gd name="connsiteY19" fmla="*/ 4709059 h 6335678"/>
                <a:gd name="connsiteX20" fmla="*/ 120671 w 5933139"/>
                <a:gd name="connsiteY20" fmla="*/ 4907491 h 6335678"/>
                <a:gd name="connsiteX21" fmla="*/ 507979 w 5933139"/>
                <a:gd name="connsiteY21" fmla="*/ 5384178 h 6335678"/>
                <a:gd name="connsiteX22" fmla="*/ 972112 w 5933139"/>
                <a:gd name="connsiteY22" fmla="*/ 5778607 h 6335678"/>
                <a:gd name="connsiteX23" fmla="*/ 1229943 w 5933139"/>
                <a:gd name="connsiteY23" fmla="*/ 5939939 h 6335678"/>
                <a:gd name="connsiteX24" fmla="*/ 1502389 w 5933139"/>
                <a:gd name="connsiteY24" fmla="*/ 6073913 h 6335678"/>
                <a:gd name="connsiteX25" fmla="*/ 2673870 w 5933139"/>
                <a:gd name="connsiteY25" fmla="*/ 6333993 h 6335678"/>
                <a:gd name="connsiteX26" fmla="*/ 2749196 w 5933139"/>
                <a:gd name="connsiteY26" fmla="*/ 6335679 h 6335678"/>
                <a:gd name="connsiteX27" fmla="*/ 2787983 w 5933139"/>
                <a:gd name="connsiteY27" fmla="*/ 6335492 h 6335678"/>
                <a:gd name="connsiteX28" fmla="*/ 2826770 w 5933139"/>
                <a:gd name="connsiteY28" fmla="*/ 6334368 h 6335678"/>
                <a:gd name="connsiteX29" fmla="*/ 2981918 w 5933139"/>
                <a:gd name="connsiteY29" fmla="*/ 6319939 h 6335678"/>
                <a:gd name="connsiteX30" fmla="*/ 3285282 w 5933139"/>
                <a:gd name="connsiteY30" fmla="*/ 6241803 h 6335678"/>
                <a:gd name="connsiteX31" fmla="*/ 3566347 w 5933139"/>
                <a:gd name="connsiteY31" fmla="*/ 6104831 h 6335678"/>
                <a:gd name="connsiteX32" fmla="*/ 3818369 w 5933139"/>
                <a:gd name="connsiteY32" fmla="*/ 5926823 h 6335678"/>
                <a:gd name="connsiteX33" fmla="*/ 4044908 w 5933139"/>
                <a:gd name="connsiteY33" fmla="*/ 5726329 h 6335678"/>
                <a:gd name="connsiteX34" fmla="*/ 4151151 w 5933139"/>
                <a:gd name="connsiteY34" fmla="*/ 5622147 h 6335678"/>
                <a:gd name="connsiteX35" fmla="*/ 4253834 w 5933139"/>
                <a:gd name="connsiteY35" fmla="*/ 5516841 h 6335678"/>
                <a:gd name="connsiteX36" fmla="*/ 4452453 w 5933139"/>
                <a:gd name="connsiteY36" fmla="*/ 5306979 h 6335678"/>
                <a:gd name="connsiteX37" fmla="*/ 4548578 w 5933139"/>
                <a:gd name="connsiteY37" fmla="*/ 5202797 h 6335678"/>
                <a:gd name="connsiteX38" fmla="*/ 4596546 w 5933139"/>
                <a:gd name="connsiteY38" fmla="*/ 5151456 h 6335678"/>
                <a:gd name="connsiteX39" fmla="*/ 4643016 w 5933139"/>
                <a:gd name="connsiteY39" fmla="*/ 5103300 h 6335678"/>
                <a:gd name="connsiteX40" fmla="*/ 4739515 w 5933139"/>
                <a:gd name="connsiteY40" fmla="*/ 5013172 h 6335678"/>
                <a:gd name="connsiteX41" fmla="*/ 4842198 w 5933139"/>
                <a:gd name="connsiteY41" fmla="*/ 4930164 h 6335678"/>
                <a:gd name="connsiteX42" fmla="*/ 5071360 w 5933139"/>
                <a:gd name="connsiteY42" fmla="*/ 4780449 h 6335678"/>
                <a:gd name="connsiteX43" fmla="*/ 5332001 w 5933139"/>
                <a:gd name="connsiteY43" fmla="*/ 4615932 h 6335678"/>
                <a:gd name="connsiteX44" fmla="*/ 5397396 w 5933139"/>
                <a:gd name="connsiteY44" fmla="*/ 4563655 h 6335678"/>
                <a:gd name="connsiteX45" fmla="*/ 5459417 w 5933139"/>
                <a:gd name="connsiteY45" fmla="*/ 4505380 h 6335678"/>
                <a:gd name="connsiteX46" fmla="*/ 5567159 w 5933139"/>
                <a:gd name="connsiteY46" fmla="*/ 4374029 h 6335678"/>
                <a:gd name="connsiteX47" fmla="*/ 5651292 w 5933139"/>
                <a:gd name="connsiteY47" fmla="*/ 4231810 h 6335678"/>
                <a:gd name="connsiteX48" fmla="*/ 5716686 w 5933139"/>
                <a:gd name="connsiteY48" fmla="*/ 4085655 h 6335678"/>
                <a:gd name="connsiteX49" fmla="*/ 5820681 w 5933139"/>
                <a:gd name="connsiteY49" fmla="*/ 3791848 h 6335678"/>
                <a:gd name="connsiteX50" fmla="*/ 5898629 w 5933139"/>
                <a:gd name="connsiteY50" fmla="*/ 3487922 h 6335678"/>
                <a:gd name="connsiteX51" fmla="*/ 5932170 w 5933139"/>
                <a:gd name="connsiteY51" fmla="*/ 3174066 h 6335678"/>
                <a:gd name="connsiteX52" fmla="*/ 5872209 w 5933139"/>
                <a:gd name="connsiteY52" fmla="*/ 2545978 h 6335678"/>
                <a:gd name="connsiteX53" fmla="*/ 5852909 w 5933139"/>
                <a:gd name="connsiteY53" fmla="*/ 2469528 h 6335678"/>
                <a:gd name="connsiteX54" fmla="*/ 5507386 w 5933139"/>
                <a:gd name="connsiteY54" fmla="*/ 3724580 h 6335678"/>
                <a:gd name="connsiteX55" fmla="*/ 5453609 w 5933139"/>
                <a:gd name="connsiteY55" fmla="*/ 3989906 h 6335678"/>
                <a:gd name="connsiteX56" fmla="*/ 5344181 w 5933139"/>
                <a:gd name="connsiteY56" fmla="*/ 4220380 h 6335678"/>
                <a:gd name="connsiteX57" fmla="*/ 5171419 w 5933139"/>
                <a:gd name="connsiteY57" fmla="*/ 4388644 h 6335678"/>
                <a:gd name="connsiteX58" fmla="*/ 5057868 w 5933139"/>
                <a:gd name="connsiteY58" fmla="*/ 4453851 h 6335678"/>
                <a:gd name="connsiteX59" fmla="*/ 4930265 w 5933139"/>
                <a:gd name="connsiteY59" fmla="*/ 4516810 h 6335678"/>
                <a:gd name="connsiteX60" fmla="*/ 4660067 w 5933139"/>
                <a:gd name="connsiteY60" fmla="*/ 4664276 h 6335678"/>
                <a:gd name="connsiteX61" fmla="*/ 4408794 w 5933139"/>
                <a:gd name="connsiteY61" fmla="*/ 4857836 h 6335678"/>
                <a:gd name="connsiteX62" fmla="*/ 4352207 w 5933139"/>
                <a:gd name="connsiteY62" fmla="*/ 4911988 h 6335678"/>
                <a:gd name="connsiteX63" fmla="*/ 4299366 w 5933139"/>
                <a:gd name="connsiteY63" fmla="*/ 4965390 h 6335678"/>
                <a:gd name="connsiteX64" fmla="*/ 4197621 w 5933139"/>
                <a:gd name="connsiteY64" fmla="*/ 5074257 h 6335678"/>
                <a:gd name="connsiteX65" fmla="*/ 4008744 w 5933139"/>
                <a:gd name="connsiteY65" fmla="*/ 5297985 h 6335678"/>
                <a:gd name="connsiteX66" fmla="*/ 3917304 w 5933139"/>
                <a:gd name="connsiteY66" fmla="*/ 5409100 h 6335678"/>
                <a:gd name="connsiteX67" fmla="*/ 3826052 w 5933139"/>
                <a:gd name="connsiteY67" fmla="*/ 5518153 h 6335678"/>
                <a:gd name="connsiteX68" fmla="*/ 3637925 w 5933139"/>
                <a:gd name="connsiteY68" fmla="*/ 5725017 h 6335678"/>
                <a:gd name="connsiteX69" fmla="*/ 3433497 w 5933139"/>
                <a:gd name="connsiteY69" fmla="*/ 5906586 h 6335678"/>
                <a:gd name="connsiteX70" fmla="*/ 3204522 w 5933139"/>
                <a:gd name="connsiteY70" fmla="*/ 6046744 h 6335678"/>
                <a:gd name="connsiteX71" fmla="*/ 2950439 w 5933139"/>
                <a:gd name="connsiteY71" fmla="*/ 6129190 h 6335678"/>
                <a:gd name="connsiteX72" fmla="*/ 2816839 w 5933139"/>
                <a:gd name="connsiteY72" fmla="*/ 6146428 h 6335678"/>
                <a:gd name="connsiteX73" fmla="*/ 2749009 w 5933139"/>
                <a:gd name="connsiteY73" fmla="*/ 6149051 h 6335678"/>
                <a:gd name="connsiteX74" fmla="*/ 2678930 w 5933139"/>
                <a:gd name="connsiteY74" fmla="*/ 6148677 h 6335678"/>
                <a:gd name="connsiteX75" fmla="*/ 2125793 w 5933139"/>
                <a:gd name="connsiteY75" fmla="*/ 6065481 h 6335678"/>
                <a:gd name="connsiteX76" fmla="*/ 1610506 w 5933139"/>
                <a:gd name="connsiteY76" fmla="*/ 5851310 h 6335678"/>
                <a:gd name="connsiteX77" fmla="*/ 1373099 w 5933139"/>
                <a:gd name="connsiteY77" fmla="*/ 5706279 h 6335678"/>
                <a:gd name="connsiteX78" fmla="*/ 1315949 w 5933139"/>
                <a:gd name="connsiteY78" fmla="*/ 5666743 h 6335678"/>
                <a:gd name="connsiteX79" fmla="*/ 1259923 w 5933139"/>
                <a:gd name="connsiteY79" fmla="*/ 5625894 h 6335678"/>
                <a:gd name="connsiteX80" fmla="*/ 1204647 w 5933139"/>
                <a:gd name="connsiteY80" fmla="*/ 5583922 h 6335678"/>
                <a:gd name="connsiteX81" fmla="*/ 1150308 w 5933139"/>
                <a:gd name="connsiteY81" fmla="*/ 5540826 h 6335678"/>
                <a:gd name="connsiteX82" fmla="*/ 751569 w 5933139"/>
                <a:gd name="connsiteY82" fmla="*/ 5158015 h 6335678"/>
                <a:gd name="connsiteX83" fmla="*/ 663315 w 5933139"/>
                <a:gd name="connsiteY83" fmla="*/ 5052146 h 6335678"/>
                <a:gd name="connsiteX84" fmla="*/ 580869 w 5933139"/>
                <a:gd name="connsiteY84" fmla="*/ 4942718 h 6335678"/>
                <a:gd name="connsiteX85" fmla="*/ 432279 w 5933139"/>
                <a:gd name="connsiteY85" fmla="*/ 4713369 h 6335678"/>
                <a:gd name="connsiteX86" fmla="*/ 205553 w 5933139"/>
                <a:gd name="connsiteY86" fmla="*/ 4219443 h 6335678"/>
                <a:gd name="connsiteX87" fmla="*/ 79448 w 5933139"/>
                <a:gd name="connsiteY87" fmla="*/ 3693850 h 6335678"/>
                <a:gd name="connsiteX88" fmla="*/ 53590 w 5933139"/>
                <a:gd name="connsiteY88" fmla="*/ 3425339 h 6335678"/>
                <a:gd name="connsiteX89" fmla="*/ 49655 w 5933139"/>
                <a:gd name="connsiteY89" fmla="*/ 3155890 h 6335678"/>
                <a:gd name="connsiteX90" fmla="*/ 67830 w 5933139"/>
                <a:gd name="connsiteY90" fmla="*/ 2886817 h 6335678"/>
                <a:gd name="connsiteX91" fmla="*/ 108679 w 5933139"/>
                <a:gd name="connsiteY91" fmla="*/ 2619992 h 6335678"/>
                <a:gd name="connsiteX92" fmla="*/ 263077 w 5933139"/>
                <a:gd name="connsiteY92" fmla="*/ 2101520 h 6335678"/>
                <a:gd name="connsiteX93" fmla="*/ 837575 w 5933139"/>
                <a:gd name="connsiteY93" fmla="*/ 1186370 h 6335678"/>
                <a:gd name="connsiteX94" fmla="*/ 1031698 w 5933139"/>
                <a:gd name="connsiteY94" fmla="*/ 996932 h 6335678"/>
                <a:gd name="connsiteX95" fmla="*/ 1236688 w 5933139"/>
                <a:gd name="connsiteY95" fmla="*/ 819298 h 6335678"/>
                <a:gd name="connsiteX96" fmla="*/ 1687143 w 5933139"/>
                <a:gd name="connsiteY96" fmla="*/ 511438 h 6335678"/>
                <a:gd name="connsiteX97" fmla="*/ 2196246 w 5933139"/>
                <a:gd name="connsiteY97" fmla="*/ 300639 h 6335678"/>
                <a:gd name="connsiteX98" fmla="*/ 2745823 w 5933139"/>
                <a:gd name="connsiteY98" fmla="*/ 229248 h 6335678"/>
                <a:gd name="connsiteX99" fmla="*/ 3019206 w 5933139"/>
                <a:gd name="connsiteY99" fmla="*/ 252108 h 6335678"/>
                <a:gd name="connsiteX100" fmla="*/ 3288092 w 5933139"/>
                <a:gd name="connsiteY100" fmla="*/ 313006 h 6335678"/>
                <a:gd name="connsiteX101" fmla="*/ 3548172 w 5933139"/>
                <a:gd name="connsiteY101" fmla="*/ 407069 h 6335678"/>
                <a:gd name="connsiteX102" fmla="*/ 3611505 w 5933139"/>
                <a:gd name="connsiteY102" fmla="*/ 435176 h 6335678"/>
                <a:gd name="connsiteX103" fmla="*/ 3674089 w 5933139"/>
                <a:gd name="connsiteY103" fmla="*/ 464968 h 6335678"/>
                <a:gd name="connsiteX104" fmla="*/ 3735736 w 5933139"/>
                <a:gd name="connsiteY104" fmla="*/ 496823 h 6335678"/>
                <a:gd name="connsiteX105" fmla="*/ 3796634 w 5933139"/>
                <a:gd name="connsiteY105" fmla="*/ 530176 h 6335678"/>
                <a:gd name="connsiteX106" fmla="*/ 4251585 w 5933139"/>
                <a:gd name="connsiteY106" fmla="*/ 847405 h 6335678"/>
                <a:gd name="connsiteX107" fmla="*/ 4644515 w 5933139"/>
                <a:gd name="connsiteY107" fmla="*/ 1236775 h 6335678"/>
                <a:gd name="connsiteX108" fmla="*/ 4816527 w 5933139"/>
                <a:gd name="connsiteY108" fmla="*/ 1451883 h 6335678"/>
                <a:gd name="connsiteX109" fmla="*/ 4970738 w 5933139"/>
                <a:gd name="connsiteY109" fmla="*/ 1678610 h 6335678"/>
                <a:gd name="connsiteX110" fmla="*/ 5223885 w 5933139"/>
                <a:gd name="connsiteY110" fmla="*/ 2159232 h 6335678"/>
                <a:gd name="connsiteX111" fmla="*/ 5395709 w 5933139"/>
                <a:gd name="connsiteY111" fmla="*/ 2666087 h 6335678"/>
                <a:gd name="connsiteX112" fmla="*/ 5458855 w 5933139"/>
                <a:gd name="connsiteY112" fmla="*/ 2924292 h 6335678"/>
                <a:gd name="connsiteX113" fmla="*/ 5499142 w 5933139"/>
                <a:gd name="connsiteY113" fmla="*/ 3186995 h 6335678"/>
                <a:gd name="connsiteX114" fmla="*/ 5516755 w 5933139"/>
                <a:gd name="connsiteY114" fmla="*/ 3454007 h 6335678"/>
                <a:gd name="connsiteX115" fmla="*/ 5507386 w 5933139"/>
                <a:gd name="connsiteY115" fmla="*/ 3724580 h 6335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</a:cxnLst>
              <a:rect l="l" t="t" r="r" b="b"/>
              <a:pathLst>
                <a:path w="5933139" h="6335678">
                  <a:moveTo>
                    <a:pt x="5852909" y="2469528"/>
                  </a:moveTo>
                  <a:lnTo>
                    <a:pt x="5830799" y="2394015"/>
                  </a:lnTo>
                  <a:lnTo>
                    <a:pt x="5805878" y="2319439"/>
                  </a:lnTo>
                  <a:cubicBezTo>
                    <a:pt x="5797446" y="2294705"/>
                    <a:pt x="5787890" y="2270346"/>
                    <a:pt x="5778708" y="2245800"/>
                  </a:cubicBezTo>
                  <a:cubicBezTo>
                    <a:pt x="5740858" y="2148364"/>
                    <a:pt x="5699073" y="2052614"/>
                    <a:pt x="5652978" y="1959675"/>
                  </a:cubicBezTo>
                  <a:cubicBezTo>
                    <a:pt x="5559664" y="1773985"/>
                    <a:pt x="5450986" y="1597663"/>
                    <a:pt x="5327691" y="1432958"/>
                  </a:cubicBezTo>
                  <a:cubicBezTo>
                    <a:pt x="5204960" y="1268067"/>
                    <a:pt x="5068362" y="1114980"/>
                    <a:pt x="4921458" y="973322"/>
                  </a:cubicBezTo>
                  <a:cubicBezTo>
                    <a:pt x="4774742" y="831665"/>
                    <a:pt x="4616408" y="703125"/>
                    <a:pt x="4450018" y="586764"/>
                  </a:cubicBezTo>
                  <a:cubicBezTo>
                    <a:pt x="4366822" y="528489"/>
                    <a:pt x="4281003" y="474337"/>
                    <a:pt x="4193311" y="423558"/>
                  </a:cubicBezTo>
                  <a:cubicBezTo>
                    <a:pt x="4105806" y="372404"/>
                    <a:pt x="4015865" y="325560"/>
                    <a:pt x="3924237" y="281901"/>
                  </a:cubicBezTo>
                  <a:cubicBezTo>
                    <a:pt x="3740983" y="195333"/>
                    <a:pt x="3549483" y="125067"/>
                    <a:pt x="3352175" y="75786"/>
                  </a:cubicBezTo>
                  <a:cubicBezTo>
                    <a:pt x="3253428" y="51240"/>
                    <a:pt x="3153368" y="31565"/>
                    <a:pt x="3051997" y="19011"/>
                  </a:cubicBezTo>
                  <a:cubicBezTo>
                    <a:pt x="2950814" y="5895"/>
                    <a:pt x="2848506" y="-851"/>
                    <a:pt x="2745823" y="86"/>
                  </a:cubicBezTo>
                  <a:cubicBezTo>
                    <a:pt x="2543643" y="1585"/>
                    <a:pt x="2341838" y="20135"/>
                    <a:pt x="2141720" y="55550"/>
                  </a:cubicBezTo>
                  <a:cubicBezTo>
                    <a:pt x="1941976" y="91339"/>
                    <a:pt x="1743356" y="143055"/>
                    <a:pt x="1551295" y="216319"/>
                  </a:cubicBezTo>
                  <a:cubicBezTo>
                    <a:pt x="1359233" y="289396"/>
                    <a:pt x="1173917" y="383459"/>
                    <a:pt x="1001718" y="498134"/>
                  </a:cubicBezTo>
                  <a:cubicBezTo>
                    <a:pt x="915712" y="555659"/>
                    <a:pt x="832141" y="617119"/>
                    <a:pt x="754755" y="685886"/>
                  </a:cubicBezTo>
                  <a:cubicBezTo>
                    <a:pt x="677555" y="754841"/>
                    <a:pt x="604666" y="828293"/>
                    <a:pt x="533462" y="903056"/>
                  </a:cubicBezTo>
                  <a:cubicBezTo>
                    <a:pt x="323413" y="1125660"/>
                    <a:pt x="143906" y="1376370"/>
                    <a:pt x="0" y="1646568"/>
                  </a:cubicBezTo>
                  <a:lnTo>
                    <a:pt x="0" y="4709059"/>
                  </a:lnTo>
                  <a:cubicBezTo>
                    <a:pt x="37850" y="4776702"/>
                    <a:pt x="78136" y="4843033"/>
                    <a:pt x="120671" y="4907491"/>
                  </a:cubicBezTo>
                  <a:cubicBezTo>
                    <a:pt x="234034" y="5078941"/>
                    <a:pt x="365198" y="5239336"/>
                    <a:pt x="507979" y="5384178"/>
                  </a:cubicBezTo>
                  <a:cubicBezTo>
                    <a:pt x="650948" y="5529395"/>
                    <a:pt x="805909" y="5662059"/>
                    <a:pt x="972112" y="5778607"/>
                  </a:cubicBezTo>
                  <a:cubicBezTo>
                    <a:pt x="1055308" y="5836881"/>
                    <a:pt x="1141314" y="5890846"/>
                    <a:pt x="1229943" y="5939939"/>
                  </a:cubicBezTo>
                  <a:cubicBezTo>
                    <a:pt x="1318385" y="5989406"/>
                    <a:pt x="1409450" y="6033815"/>
                    <a:pt x="1502389" y="6073913"/>
                  </a:cubicBezTo>
                  <a:cubicBezTo>
                    <a:pt x="1874145" y="6233559"/>
                    <a:pt x="2272884" y="6320689"/>
                    <a:pt x="2673870" y="6333993"/>
                  </a:cubicBezTo>
                  <a:lnTo>
                    <a:pt x="2749196" y="6335679"/>
                  </a:lnTo>
                  <a:lnTo>
                    <a:pt x="2787983" y="6335492"/>
                  </a:lnTo>
                  <a:lnTo>
                    <a:pt x="2826770" y="6334368"/>
                  </a:lnTo>
                  <a:cubicBezTo>
                    <a:pt x="2878486" y="6332494"/>
                    <a:pt x="2930390" y="6327247"/>
                    <a:pt x="2981918" y="6319939"/>
                  </a:cubicBezTo>
                  <a:cubicBezTo>
                    <a:pt x="3085163" y="6304949"/>
                    <a:pt x="3187096" y="6278529"/>
                    <a:pt x="3285282" y="6241803"/>
                  </a:cubicBezTo>
                  <a:cubicBezTo>
                    <a:pt x="3383467" y="6205265"/>
                    <a:pt x="3477530" y="6158608"/>
                    <a:pt x="3566347" y="6104831"/>
                  </a:cubicBezTo>
                  <a:cubicBezTo>
                    <a:pt x="3655164" y="6051053"/>
                    <a:pt x="3739109" y="5990905"/>
                    <a:pt x="3818369" y="5926823"/>
                  </a:cubicBezTo>
                  <a:cubicBezTo>
                    <a:pt x="3897630" y="5862739"/>
                    <a:pt x="3973143" y="5795471"/>
                    <a:pt x="4044908" y="5726329"/>
                  </a:cubicBezTo>
                  <a:cubicBezTo>
                    <a:pt x="4080884" y="5691852"/>
                    <a:pt x="4116299" y="5656999"/>
                    <a:pt x="4151151" y="5622147"/>
                  </a:cubicBezTo>
                  <a:cubicBezTo>
                    <a:pt x="4185816" y="5586920"/>
                    <a:pt x="4220106" y="5552068"/>
                    <a:pt x="4253834" y="5516841"/>
                  </a:cubicBezTo>
                  <a:cubicBezTo>
                    <a:pt x="4321289" y="5446388"/>
                    <a:pt x="4387808" y="5376871"/>
                    <a:pt x="4452453" y="5306979"/>
                  </a:cubicBezTo>
                  <a:lnTo>
                    <a:pt x="4548578" y="5202797"/>
                  </a:lnTo>
                  <a:lnTo>
                    <a:pt x="4596546" y="5151456"/>
                  </a:lnTo>
                  <a:cubicBezTo>
                    <a:pt x="4612661" y="5134592"/>
                    <a:pt x="4627276" y="5119040"/>
                    <a:pt x="4643016" y="5103300"/>
                  </a:cubicBezTo>
                  <a:cubicBezTo>
                    <a:pt x="4674308" y="5072196"/>
                    <a:pt x="4706162" y="5041841"/>
                    <a:pt x="4739515" y="5013172"/>
                  </a:cubicBezTo>
                  <a:cubicBezTo>
                    <a:pt x="4772493" y="4984128"/>
                    <a:pt x="4806596" y="4956397"/>
                    <a:pt x="4842198" y="4930164"/>
                  </a:cubicBezTo>
                  <a:cubicBezTo>
                    <a:pt x="4913026" y="4876949"/>
                    <a:pt x="4988914" y="4828980"/>
                    <a:pt x="5071360" y="4780449"/>
                  </a:cubicBezTo>
                  <a:cubicBezTo>
                    <a:pt x="5153243" y="4731544"/>
                    <a:pt x="5243372" y="4682076"/>
                    <a:pt x="5332001" y="4615932"/>
                  </a:cubicBezTo>
                  <a:cubicBezTo>
                    <a:pt x="5354111" y="4599443"/>
                    <a:pt x="5376035" y="4582205"/>
                    <a:pt x="5397396" y="4563655"/>
                  </a:cubicBezTo>
                  <a:cubicBezTo>
                    <a:pt x="5418757" y="4545104"/>
                    <a:pt x="5439368" y="4525617"/>
                    <a:pt x="5459417" y="4505380"/>
                  </a:cubicBezTo>
                  <a:cubicBezTo>
                    <a:pt x="5499329" y="4464719"/>
                    <a:pt x="5535493" y="4420311"/>
                    <a:pt x="5567159" y="4374029"/>
                  </a:cubicBezTo>
                  <a:cubicBezTo>
                    <a:pt x="5599388" y="4328121"/>
                    <a:pt x="5626558" y="4279965"/>
                    <a:pt x="5651292" y="4231810"/>
                  </a:cubicBezTo>
                  <a:cubicBezTo>
                    <a:pt x="5675651" y="4183466"/>
                    <a:pt x="5697012" y="4134561"/>
                    <a:pt x="5716686" y="4085655"/>
                  </a:cubicBezTo>
                  <a:cubicBezTo>
                    <a:pt x="5756223" y="3987845"/>
                    <a:pt x="5789576" y="3891158"/>
                    <a:pt x="5820681" y="3791848"/>
                  </a:cubicBezTo>
                  <a:cubicBezTo>
                    <a:pt x="5851972" y="3692726"/>
                    <a:pt x="5878955" y="3591167"/>
                    <a:pt x="5898629" y="3487922"/>
                  </a:cubicBezTo>
                  <a:cubicBezTo>
                    <a:pt x="5918116" y="3384490"/>
                    <a:pt x="5929172" y="3279372"/>
                    <a:pt x="5932170" y="3174066"/>
                  </a:cubicBezTo>
                  <a:cubicBezTo>
                    <a:pt x="5937604" y="2963454"/>
                    <a:pt x="5920552" y="2750968"/>
                    <a:pt x="5872209" y="2545978"/>
                  </a:cubicBezTo>
                  <a:cubicBezTo>
                    <a:pt x="5865838" y="2520307"/>
                    <a:pt x="5860029" y="2494637"/>
                    <a:pt x="5852909" y="2469528"/>
                  </a:cubicBezTo>
                  <a:close/>
                  <a:moveTo>
                    <a:pt x="5507386" y="3724580"/>
                  </a:moveTo>
                  <a:cubicBezTo>
                    <a:pt x="5497830" y="3814521"/>
                    <a:pt x="5480591" y="3905586"/>
                    <a:pt x="5453609" y="3989906"/>
                  </a:cubicBezTo>
                  <a:cubicBezTo>
                    <a:pt x="5426439" y="4074413"/>
                    <a:pt x="5390088" y="4152924"/>
                    <a:pt x="5344181" y="4220380"/>
                  </a:cubicBezTo>
                  <a:cubicBezTo>
                    <a:pt x="5297898" y="4287835"/>
                    <a:pt x="5241311" y="4342549"/>
                    <a:pt x="5171419" y="4388644"/>
                  </a:cubicBezTo>
                  <a:cubicBezTo>
                    <a:pt x="5136755" y="4411879"/>
                    <a:pt x="5098342" y="4433052"/>
                    <a:pt x="5057868" y="4453851"/>
                  </a:cubicBezTo>
                  <a:cubicBezTo>
                    <a:pt x="5017395" y="4474837"/>
                    <a:pt x="4974298" y="4495449"/>
                    <a:pt x="4930265" y="4516810"/>
                  </a:cubicBezTo>
                  <a:cubicBezTo>
                    <a:pt x="4841823" y="4559719"/>
                    <a:pt x="4748696" y="4607126"/>
                    <a:pt x="4660067" y="4664276"/>
                  </a:cubicBezTo>
                  <a:cubicBezTo>
                    <a:pt x="4571251" y="4721238"/>
                    <a:pt x="4486181" y="4786071"/>
                    <a:pt x="4408794" y="4857836"/>
                  </a:cubicBezTo>
                  <a:cubicBezTo>
                    <a:pt x="4389682" y="4875637"/>
                    <a:pt x="4370008" y="4894375"/>
                    <a:pt x="4352207" y="4911988"/>
                  </a:cubicBezTo>
                  <a:lnTo>
                    <a:pt x="4299366" y="4965390"/>
                  </a:lnTo>
                  <a:cubicBezTo>
                    <a:pt x="4264514" y="5001179"/>
                    <a:pt x="4230599" y="5037531"/>
                    <a:pt x="4197621" y="5074257"/>
                  </a:cubicBezTo>
                  <a:cubicBezTo>
                    <a:pt x="4131664" y="5147896"/>
                    <a:pt x="4070204" y="5223784"/>
                    <a:pt x="4008744" y="5297985"/>
                  </a:cubicBezTo>
                  <a:lnTo>
                    <a:pt x="3917304" y="5409100"/>
                  </a:lnTo>
                  <a:cubicBezTo>
                    <a:pt x="3886949" y="5446013"/>
                    <a:pt x="3856782" y="5482364"/>
                    <a:pt x="3826052" y="5518153"/>
                  </a:cubicBezTo>
                  <a:cubicBezTo>
                    <a:pt x="3764592" y="5589544"/>
                    <a:pt x="3702758" y="5659435"/>
                    <a:pt x="3637925" y="5725017"/>
                  </a:cubicBezTo>
                  <a:cubicBezTo>
                    <a:pt x="3573093" y="5790412"/>
                    <a:pt x="3505637" y="5852059"/>
                    <a:pt x="3433497" y="5906586"/>
                  </a:cubicBezTo>
                  <a:cubicBezTo>
                    <a:pt x="3361544" y="5961112"/>
                    <a:pt x="3285469" y="6009268"/>
                    <a:pt x="3204522" y="6046744"/>
                  </a:cubicBezTo>
                  <a:cubicBezTo>
                    <a:pt x="3123763" y="6084594"/>
                    <a:pt x="3038506" y="6112513"/>
                    <a:pt x="2950439" y="6129190"/>
                  </a:cubicBezTo>
                  <a:cubicBezTo>
                    <a:pt x="2906405" y="6137809"/>
                    <a:pt x="2861810" y="6143055"/>
                    <a:pt x="2816839" y="6146428"/>
                  </a:cubicBezTo>
                  <a:cubicBezTo>
                    <a:pt x="2794354" y="6147927"/>
                    <a:pt x="2771681" y="6148677"/>
                    <a:pt x="2749009" y="6149051"/>
                  </a:cubicBezTo>
                  <a:lnTo>
                    <a:pt x="2678930" y="6148677"/>
                  </a:lnTo>
                  <a:cubicBezTo>
                    <a:pt x="2491927" y="6144367"/>
                    <a:pt x="2305675" y="6116260"/>
                    <a:pt x="2125793" y="6065481"/>
                  </a:cubicBezTo>
                  <a:cubicBezTo>
                    <a:pt x="1945911" y="6014515"/>
                    <a:pt x="1773524" y="5940501"/>
                    <a:pt x="1610506" y="5851310"/>
                  </a:cubicBezTo>
                  <a:cubicBezTo>
                    <a:pt x="1528997" y="5806714"/>
                    <a:pt x="1449924" y="5757808"/>
                    <a:pt x="1373099" y="5706279"/>
                  </a:cubicBezTo>
                  <a:lnTo>
                    <a:pt x="1315949" y="5666743"/>
                  </a:lnTo>
                  <a:lnTo>
                    <a:pt x="1259923" y="5625894"/>
                  </a:lnTo>
                  <a:lnTo>
                    <a:pt x="1204647" y="5583922"/>
                  </a:lnTo>
                  <a:cubicBezTo>
                    <a:pt x="1186284" y="5569869"/>
                    <a:pt x="1168483" y="5555066"/>
                    <a:pt x="1150308" y="5540826"/>
                  </a:cubicBezTo>
                  <a:cubicBezTo>
                    <a:pt x="1006402" y="5424839"/>
                    <a:pt x="872615" y="5296860"/>
                    <a:pt x="751569" y="5158015"/>
                  </a:cubicBezTo>
                  <a:cubicBezTo>
                    <a:pt x="721214" y="5123350"/>
                    <a:pt x="691983" y="5087935"/>
                    <a:pt x="663315" y="5052146"/>
                  </a:cubicBezTo>
                  <a:cubicBezTo>
                    <a:pt x="635021" y="5016170"/>
                    <a:pt x="607289" y="4980006"/>
                    <a:pt x="580869" y="4942718"/>
                  </a:cubicBezTo>
                  <a:cubicBezTo>
                    <a:pt x="527654" y="4868517"/>
                    <a:pt x="478186" y="4791880"/>
                    <a:pt x="432279" y="4713369"/>
                  </a:cubicBezTo>
                  <a:cubicBezTo>
                    <a:pt x="340651" y="4556159"/>
                    <a:pt x="264764" y="4390330"/>
                    <a:pt x="205553" y="4219443"/>
                  </a:cubicBezTo>
                  <a:cubicBezTo>
                    <a:pt x="146154" y="4048555"/>
                    <a:pt x="104369" y="3872045"/>
                    <a:pt x="79448" y="3693850"/>
                  </a:cubicBezTo>
                  <a:cubicBezTo>
                    <a:pt x="67268" y="3604659"/>
                    <a:pt x="58087" y="3515092"/>
                    <a:pt x="53590" y="3425339"/>
                  </a:cubicBezTo>
                  <a:cubicBezTo>
                    <a:pt x="47969" y="3335585"/>
                    <a:pt x="47406" y="3245644"/>
                    <a:pt x="49655" y="3155890"/>
                  </a:cubicBezTo>
                  <a:cubicBezTo>
                    <a:pt x="52278" y="3066137"/>
                    <a:pt x="58274" y="2976383"/>
                    <a:pt x="67830" y="2886817"/>
                  </a:cubicBezTo>
                  <a:cubicBezTo>
                    <a:pt x="77761" y="2797438"/>
                    <a:pt x="91253" y="2708246"/>
                    <a:pt x="108679" y="2619992"/>
                  </a:cubicBezTo>
                  <a:cubicBezTo>
                    <a:pt x="143906" y="2443108"/>
                    <a:pt x="195809" y="2269409"/>
                    <a:pt x="263077" y="2101520"/>
                  </a:cubicBezTo>
                  <a:cubicBezTo>
                    <a:pt x="397614" y="1765740"/>
                    <a:pt x="593048" y="1453382"/>
                    <a:pt x="837575" y="1186370"/>
                  </a:cubicBezTo>
                  <a:cubicBezTo>
                    <a:pt x="898473" y="1119289"/>
                    <a:pt x="964242" y="1056893"/>
                    <a:pt x="1031698" y="996932"/>
                  </a:cubicBezTo>
                  <a:cubicBezTo>
                    <a:pt x="1099154" y="936784"/>
                    <a:pt x="1166235" y="876261"/>
                    <a:pt x="1236688" y="819298"/>
                  </a:cubicBezTo>
                  <a:cubicBezTo>
                    <a:pt x="1377221" y="704999"/>
                    <a:pt x="1526935" y="600442"/>
                    <a:pt x="1687143" y="511438"/>
                  </a:cubicBezTo>
                  <a:cubicBezTo>
                    <a:pt x="1847163" y="422621"/>
                    <a:pt x="2017676" y="348795"/>
                    <a:pt x="2196246" y="300639"/>
                  </a:cubicBezTo>
                  <a:cubicBezTo>
                    <a:pt x="2374629" y="251921"/>
                    <a:pt x="2560320" y="227749"/>
                    <a:pt x="2745823" y="229248"/>
                  </a:cubicBezTo>
                  <a:cubicBezTo>
                    <a:pt x="2837076" y="230372"/>
                    <a:pt x="2928516" y="238055"/>
                    <a:pt x="3019206" y="252108"/>
                  </a:cubicBezTo>
                  <a:cubicBezTo>
                    <a:pt x="3109710" y="266724"/>
                    <a:pt x="3199650" y="286773"/>
                    <a:pt x="3288092" y="313006"/>
                  </a:cubicBezTo>
                  <a:cubicBezTo>
                    <a:pt x="3376347" y="339426"/>
                    <a:pt x="3463477" y="370343"/>
                    <a:pt x="3548172" y="407069"/>
                  </a:cubicBezTo>
                  <a:cubicBezTo>
                    <a:pt x="3569345" y="416438"/>
                    <a:pt x="3590519" y="425432"/>
                    <a:pt x="3611505" y="435176"/>
                  </a:cubicBezTo>
                  <a:lnTo>
                    <a:pt x="3674089" y="464968"/>
                  </a:lnTo>
                  <a:lnTo>
                    <a:pt x="3735736" y="496823"/>
                  </a:lnTo>
                  <a:cubicBezTo>
                    <a:pt x="3756160" y="507690"/>
                    <a:pt x="3776397" y="519120"/>
                    <a:pt x="3796634" y="530176"/>
                  </a:cubicBezTo>
                  <a:cubicBezTo>
                    <a:pt x="3957965" y="621054"/>
                    <a:pt x="4110303" y="728046"/>
                    <a:pt x="4251585" y="847405"/>
                  </a:cubicBezTo>
                  <a:cubicBezTo>
                    <a:pt x="4393242" y="966390"/>
                    <a:pt x="4524781" y="1096991"/>
                    <a:pt x="4644515" y="1236775"/>
                  </a:cubicBezTo>
                  <a:cubicBezTo>
                    <a:pt x="4704663" y="1306479"/>
                    <a:pt x="4762375" y="1378057"/>
                    <a:pt x="4816527" y="1451883"/>
                  </a:cubicBezTo>
                  <a:cubicBezTo>
                    <a:pt x="4870679" y="1525897"/>
                    <a:pt x="4922020" y="1601598"/>
                    <a:pt x="4970738" y="1678610"/>
                  </a:cubicBezTo>
                  <a:cubicBezTo>
                    <a:pt x="5067799" y="1833008"/>
                    <a:pt x="5152494" y="1993965"/>
                    <a:pt x="5223885" y="2159232"/>
                  </a:cubicBezTo>
                  <a:cubicBezTo>
                    <a:pt x="5295275" y="2324686"/>
                    <a:pt x="5349615" y="2495199"/>
                    <a:pt x="5395709" y="2666087"/>
                  </a:cubicBezTo>
                  <a:cubicBezTo>
                    <a:pt x="5418757" y="2751718"/>
                    <a:pt x="5440680" y="2837537"/>
                    <a:pt x="5458855" y="2924292"/>
                  </a:cubicBezTo>
                  <a:cubicBezTo>
                    <a:pt x="5477406" y="3011048"/>
                    <a:pt x="5490522" y="3098740"/>
                    <a:pt x="5499142" y="3186995"/>
                  </a:cubicBezTo>
                  <a:cubicBezTo>
                    <a:pt x="5507761" y="3275250"/>
                    <a:pt x="5513944" y="3364254"/>
                    <a:pt x="5516755" y="3454007"/>
                  </a:cubicBezTo>
                  <a:cubicBezTo>
                    <a:pt x="5518629" y="3543761"/>
                    <a:pt x="5516755" y="3634264"/>
                    <a:pt x="5507386" y="3724580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187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C7E50BFD-51AC-4ACE-820C-A285E6672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9149" y="241478"/>
              <a:ext cx="5953893" cy="6434152"/>
            </a:xfrm>
            <a:custGeom>
              <a:avLst/>
              <a:gdLst>
                <a:gd name="connsiteX0" fmla="*/ 2739452 w 5953893"/>
                <a:gd name="connsiteY0" fmla="*/ 0 h 6434152"/>
                <a:gd name="connsiteX1" fmla="*/ 0 w 5953893"/>
                <a:gd name="connsiteY1" fmla="*/ 1610693 h 6434152"/>
                <a:gd name="connsiteX2" fmla="*/ 0 w 5953893"/>
                <a:gd name="connsiteY2" fmla="*/ 4823273 h 6434152"/>
                <a:gd name="connsiteX3" fmla="*/ 352456 w 5953893"/>
                <a:gd name="connsiteY3" fmla="*/ 5326193 h 6434152"/>
                <a:gd name="connsiteX4" fmla="*/ 2739452 w 5953893"/>
                <a:gd name="connsiteY4" fmla="*/ 6434153 h 6434152"/>
                <a:gd name="connsiteX5" fmla="*/ 4618282 w 5953893"/>
                <a:gd name="connsiteY5" fmla="*/ 5167859 h 6434152"/>
                <a:gd name="connsiteX6" fmla="*/ 5860029 w 5953893"/>
                <a:gd name="connsiteY6" fmla="*/ 3948409 h 6434152"/>
                <a:gd name="connsiteX7" fmla="*/ 2739452 w 5953893"/>
                <a:gd name="connsiteY7" fmla="*/ 0 h 6434152"/>
                <a:gd name="connsiteX8" fmla="*/ 5317011 w 5953893"/>
                <a:gd name="connsiteY8" fmla="*/ 3797009 h 6434152"/>
                <a:gd name="connsiteX9" fmla="*/ 5176478 w 5953893"/>
                <a:gd name="connsiteY9" fmla="*/ 4100747 h 6434152"/>
                <a:gd name="connsiteX10" fmla="*/ 4942257 w 5953893"/>
                <a:gd name="connsiteY10" fmla="*/ 4250274 h 6434152"/>
                <a:gd name="connsiteX11" fmla="*/ 4216171 w 5953893"/>
                <a:gd name="connsiteY11" fmla="*/ 4773243 h 6434152"/>
                <a:gd name="connsiteX12" fmla="*/ 3905125 w 5953893"/>
                <a:gd name="connsiteY12" fmla="*/ 5105837 h 6434152"/>
                <a:gd name="connsiteX13" fmla="*/ 3308329 w 5953893"/>
                <a:gd name="connsiteY13" fmla="*/ 5682022 h 6434152"/>
                <a:gd name="connsiteX14" fmla="*/ 2739452 w 5953893"/>
                <a:gd name="connsiteY14" fmla="*/ 5870898 h 6434152"/>
                <a:gd name="connsiteX15" fmla="*/ 1647419 w 5953893"/>
                <a:gd name="connsiteY15" fmla="*/ 5625809 h 6434152"/>
                <a:gd name="connsiteX16" fmla="*/ 781175 w 5953893"/>
                <a:gd name="connsiteY16" fmla="*/ 4960620 h 6434152"/>
                <a:gd name="connsiteX17" fmla="*/ 312545 w 5953893"/>
                <a:gd name="connsiteY17" fmla="*/ 4165205 h 6434152"/>
                <a:gd name="connsiteX18" fmla="*/ 142032 w 5953893"/>
                <a:gd name="connsiteY18" fmla="*/ 3217451 h 6434152"/>
                <a:gd name="connsiteX19" fmla="*/ 347210 w 5953893"/>
                <a:gd name="connsiteY19" fmla="*/ 2181444 h 6434152"/>
                <a:gd name="connsiteX20" fmla="*/ 906155 w 5953893"/>
                <a:gd name="connsiteY20" fmla="*/ 1337497 h 6434152"/>
                <a:gd name="connsiteX21" fmla="*/ 2739265 w 5953893"/>
                <a:gd name="connsiteY21" fmla="*/ 563818 h 6434152"/>
                <a:gd name="connsiteX22" fmla="*/ 3849849 w 5953893"/>
                <a:gd name="connsiteY22" fmla="*/ 881796 h 6434152"/>
                <a:gd name="connsiteX23" fmla="*/ 4834515 w 5953893"/>
                <a:gd name="connsiteY23" fmla="*/ 1742419 h 6434152"/>
                <a:gd name="connsiteX24" fmla="*/ 5325256 w 5953893"/>
                <a:gd name="connsiteY24" fmla="*/ 2742076 h 6434152"/>
                <a:gd name="connsiteX25" fmla="*/ 5317011 w 5953893"/>
                <a:gd name="connsiteY25" fmla="*/ 3797009 h 6434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5953893" h="6434152">
                  <a:moveTo>
                    <a:pt x="2739452" y="0"/>
                  </a:moveTo>
                  <a:cubicBezTo>
                    <a:pt x="1568346" y="0"/>
                    <a:pt x="546204" y="647950"/>
                    <a:pt x="0" y="1610693"/>
                  </a:cubicBezTo>
                  <a:lnTo>
                    <a:pt x="0" y="4823273"/>
                  </a:lnTo>
                  <a:cubicBezTo>
                    <a:pt x="101746" y="5002593"/>
                    <a:pt x="219793" y="5171045"/>
                    <a:pt x="352456" y="5326193"/>
                  </a:cubicBezTo>
                  <a:cubicBezTo>
                    <a:pt x="932013" y="6005060"/>
                    <a:pt x="1786453" y="6434153"/>
                    <a:pt x="2739452" y="6434153"/>
                  </a:cubicBezTo>
                  <a:cubicBezTo>
                    <a:pt x="3612442" y="6434153"/>
                    <a:pt x="4046220" y="5750227"/>
                    <a:pt x="4618282" y="5167859"/>
                  </a:cubicBezTo>
                  <a:cubicBezTo>
                    <a:pt x="5190344" y="4585679"/>
                    <a:pt x="5621311" y="4803036"/>
                    <a:pt x="5860029" y="3948409"/>
                  </a:cubicBezTo>
                  <a:cubicBezTo>
                    <a:pt x="6403423" y="2003810"/>
                    <a:pt x="4485244" y="0"/>
                    <a:pt x="2739452" y="0"/>
                  </a:cubicBezTo>
                  <a:close/>
                  <a:moveTo>
                    <a:pt x="5317011" y="3797009"/>
                  </a:moveTo>
                  <a:cubicBezTo>
                    <a:pt x="5275976" y="3943538"/>
                    <a:pt x="5228756" y="4045658"/>
                    <a:pt x="5176478" y="4100747"/>
                  </a:cubicBezTo>
                  <a:cubicBezTo>
                    <a:pt x="5131883" y="4147591"/>
                    <a:pt x="5061991" y="4186004"/>
                    <a:pt x="4942257" y="4250274"/>
                  </a:cubicBezTo>
                  <a:cubicBezTo>
                    <a:pt x="4753381" y="4351458"/>
                    <a:pt x="4494613" y="4489929"/>
                    <a:pt x="4216171" y="4773243"/>
                  </a:cubicBezTo>
                  <a:cubicBezTo>
                    <a:pt x="4106555" y="4884733"/>
                    <a:pt x="4004247" y="4997159"/>
                    <a:pt x="3905125" y="5105837"/>
                  </a:cubicBezTo>
                  <a:cubicBezTo>
                    <a:pt x="3701071" y="5329753"/>
                    <a:pt x="3508260" y="5541302"/>
                    <a:pt x="3308329" y="5682022"/>
                  </a:cubicBezTo>
                  <a:cubicBezTo>
                    <a:pt x="3122826" y="5812624"/>
                    <a:pt x="2947441" y="5870898"/>
                    <a:pt x="2739452" y="5870898"/>
                  </a:cubicBezTo>
                  <a:cubicBezTo>
                    <a:pt x="2357765" y="5870898"/>
                    <a:pt x="1990319" y="5788452"/>
                    <a:pt x="1647419" y="5625809"/>
                  </a:cubicBezTo>
                  <a:cubicBezTo>
                    <a:pt x="1319509" y="5470286"/>
                    <a:pt x="1019893" y="5240187"/>
                    <a:pt x="781175" y="4960620"/>
                  </a:cubicBezTo>
                  <a:cubicBezTo>
                    <a:pt x="579370" y="4724151"/>
                    <a:pt x="421598" y="4456576"/>
                    <a:pt x="312545" y="4165205"/>
                  </a:cubicBezTo>
                  <a:cubicBezTo>
                    <a:pt x="199369" y="3863153"/>
                    <a:pt x="142032" y="3544237"/>
                    <a:pt x="142032" y="3217451"/>
                  </a:cubicBezTo>
                  <a:cubicBezTo>
                    <a:pt x="142032" y="2857688"/>
                    <a:pt x="211174" y="2509166"/>
                    <a:pt x="347210" y="2181444"/>
                  </a:cubicBezTo>
                  <a:cubicBezTo>
                    <a:pt x="478561" y="1865339"/>
                    <a:pt x="666688" y="1581275"/>
                    <a:pt x="906155" y="1337497"/>
                  </a:cubicBezTo>
                  <a:cubicBezTo>
                    <a:pt x="1396334" y="838512"/>
                    <a:pt x="2047469" y="563818"/>
                    <a:pt x="2739265" y="563818"/>
                  </a:cubicBezTo>
                  <a:cubicBezTo>
                    <a:pt x="3094157" y="563818"/>
                    <a:pt x="3478280" y="673808"/>
                    <a:pt x="3849849" y="881796"/>
                  </a:cubicBezTo>
                  <a:cubicBezTo>
                    <a:pt x="4226851" y="1092783"/>
                    <a:pt x="4567316" y="1390338"/>
                    <a:pt x="4834515" y="1742419"/>
                  </a:cubicBezTo>
                  <a:cubicBezTo>
                    <a:pt x="5070798" y="2053653"/>
                    <a:pt x="5240374" y="2399363"/>
                    <a:pt x="5325256" y="2742076"/>
                  </a:cubicBezTo>
                  <a:cubicBezTo>
                    <a:pt x="5414634" y="3102964"/>
                    <a:pt x="5411824" y="3458044"/>
                    <a:pt x="5317011" y="3797009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187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A0394888-C50F-41C1-92D4-0E2B4315A8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9149" y="231462"/>
              <a:ext cx="5953893" cy="6444167"/>
            </a:xfrm>
            <a:custGeom>
              <a:avLst/>
              <a:gdLst>
                <a:gd name="connsiteX0" fmla="*/ 2739452 w 5953893"/>
                <a:gd name="connsiteY0" fmla="*/ 0 h 6434152"/>
                <a:gd name="connsiteX1" fmla="*/ 0 w 5953893"/>
                <a:gd name="connsiteY1" fmla="*/ 1610693 h 6434152"/>
                <a:gd name="connsiteX2" fmla="*/ 0 w 5953893"/>
                <a:gd name="connsiteY2" fmla="*/ 4823273 h 6434152"/>
                <a:gd name="connsiteX3" fmla="*/ 352456 w 5953893"/>
                <a:gd name="connsiteY3" fmla="*/ 5326193 h 6434152"/>
                <a:gd name="connsiteX4" fmla="*/ 2739452 w 5953893"/>
                <a:gd name="connsiteY4" fmla="*/ 6434153 h 6434152"/>
                <a:gd name="connsiteX5" fmla="*/ 4618282 w 5953893"/>
                <a:gd name="connsiteY5" fmla="*/ 5167859 h 6434152"/>
                <a:gd name="connsiteX6" fmla="*/ 5860029 w 5953893"/>
                <a:gd name="connsiteY6" fmla="*/ 3948409 h 6434152"/>
                <a:gd name="connsiteX7" fmla="*/ 2739452 w 5953893"/>
                <a:gd name="connsiteY7" fmla="*/ 0 h 6434152"/>
                <a:gd name="connsiteX8" fmla="*/ 5208520 w 5953893"/>
                <a:gd name="connsiteY8" fmla="*/ 3766654 h 6434152"/>
                <a:gd name="connsiteX9" fmla="*/ 5094782 w 5953893"/>
                <a:gd name="connsiteY9" fmla="*/ 4022985 h 6434152"/>
                <a:gd name="connsiteX10" fmla="*/ 4888855 w 5953893"/>
                <a:gd name="connsiteY10" fmla="*/ 4150777 h 6434152"/>
                <a:gd name="connsiteX11" fmla="*/ 4135411 w 5953893"/>
                <a:gd name="connsiteY11" fmla="*/ 4694170 h 6434152"/>
                <a:gd name="connsiteX12" fmla="*/ 3821555 w 5953893"/>
                <a:gd name="connsiteY12" fmla="*/ 5029762 h 6434152"/>
                <a:gd name="connsiteX13" fmla="*/ 2739265 w 5953893"/>
                <a:gd name="connsiteY13" fmla="*/ 5758097 h 6434152"/>
                <a:gd name="connsiteX14" fmla="*/ 1695575 w 5953893"/>
                <a:gd name="connsiteY14" fmla="*/ 5523876 h 6434152"/>
                <a:gd name="connsiteX15" fmla="*/ 866619 w 5953893"/>
                <a:gd name="connsiteY15" fmla="*/ 4887356 h 6434152"/>
                <a:gd name="connsiteX16" fmla="*/ 417851 w 5953893"/>
                <a:gd name="connsiteY16" fmla="*/ 4125481 h 6434152"/>
                <a:gd name="connsiteX17" fmla="*/ 254645 w 5953893"/>
                <a:gd name="connsiteY17" fmla="*/ 3217264 h 6434152"/>
                <a:gd name="connsiteX18" fmla="*/ 451204 w 5953893"/>
                <a:gd name="connsiteY18" fmla="*/ 2224540 h 6434152"/>
                <a:gd name="connsiteX19" fmla="*/ 986540 w 5953893"/>
                <a:gd name="connsiteY19" fmla="*/ 1416383 h 6434152"/>
                <a:gd name="connsiteX20" fmla="*/ 2739452 w 5953893"/>
                <a:gd name="connsiteY20" fmla="*/ 676244 h 6434152"/>
                <a:gd name="connsiteX21" fmla="*/ 3794947 w 5953893"/>
                <a:gd name="connsiteY21" fmla="*/ 979795 h 6434152"/>
                <a:gd name="connsiteX22" fmla="*/ 4744762 w 5953893"/>
                <a:gd name="connsiteY22" fmla="*/ 1810250 h 6434152"/>
                <a:gd name="connsiteX23" fmla="*/ 5215827 w 5953893"/>
                <a:gd name="connsiteY23" fmla="*/ 2768871 h 6434152"/>
                <a:gd name="connsiteX24" fmla="*/ 5208520 w 5953893"/>
                <a:gd name="connsiteY24" fmla="*/ 3766654 h 6434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953893" h="6434152">
                  <a:moveTo>
                    <a:pt x="2739452" y="0"/>
                  </a:moveTo>
                  <a:cubicBezTo>
                    <a:pt x="1568346" y="0"/>
                    <a:pt x="546204" y="647950"/>
                    <a:pt x="0" y="1610693"/>
                  </a:cubicBezTo>
                  <a:lnTo>
                    <a:pt x="0" y="4823273"/>
                  </a:lnTo>
                  <a:cubicBezTo>
                    <a:pt x="101746" y="5002593"/>
                    <a:pt x="219793" y="5171045"/>
                    <a:pt x="352456" y="5326193"/>
                  </a:cubicBezTo>
                  <a:cubicBezTo>
                    <a:pt x="932013" y="6005060"/>
                    <a:pt x="1786453" y="6434153"/>
                    <a:pt x="2739452" y="6434153"/>
                  </a:cubicBezTo>
                  <a:cubicBezTo>
                    <a:pt x="3612442" y="6434153"/>
                    <a:pt x="4046220" y="5750227"/>
                    <a:pt x="4618282" y="5167859"/>
                  </a:cubicBezTo>
                  <a:cubicBezTo>
                    <a:pt x="5190344" y="4585679"/>
                    <a:pt x="5621311" y="4803036"/>
                    <a:pt x="5860029" y="3948409"/>
                  </a:cubicBezTo>
                  <a:cubicBezTo>
                    <a:pt x="6403423" y="2003810"/>
                    <a:pt x="4485244" y="0"/>
                    <a:pt x="2739452" y="0"/>
                  </a:cubicBezTo>
                  <a:close/>
                  <a:moveTo>
                    <a:pt x="5208520" y="3766654"/>
                  </a:moveTo>
                  <a:cubicBezTo>
                    <a:pt x="5173667" y="3891634"/>
                    <a:pt x="5133194" y="3982699"/>
                    <a:pt x="5094782" y="4022985"/>
                  </a:cubicBezTo>
                  <a:cubicBezTo>
                    <a:pt x="5060492" y="4058962"/>
                    <a:pt x="4984792" y="4099435"/>
                    <a:pt x="4888855" y="4150777"/>
                  </a:cubicBezTo>
                  <a:cubicBezTo>
                    <a:pt x="4693420" y="4255333"/>
                    <a:pt x="4426033" y="4398489"/>
                    <a:pt x="4135411" y="4694170"/>
                  </a:cubicBezTo>
                  <a:cubicBezTo>
                    <a:pt x="4024297" y="4807158"/>
                    <a:pt x="3921239" y="4920334"/>
                    <a:pt x="3821555" y="5029762"/>
                  </a:cubicBezTo>
                  <a:cubicBezTo>
                    <a:pt x="3385341" y="5508324"/>
                    <a:pt x="3138940" y="5758097"/>
                    <a:pt x="2739265" y="5758097"/>
                  </a:cubicBezTo>
                  <a:cubicBezTo>
                    <a:pt x="2374442" y="5758097"/>
                    <a:pt x="2023297" y="5679211"/>
                    <a:pt x="1695575" y="5523876"/>
                  </a:cubicBezTo>
                  <a:cubicBezTo>
                    <a:pt x="1381906" y="5375098"/>
                    <a:pt x="1095219" y="5154930"/>
                    <a:pt x="866619" y="4887356"/>
                  </a:cubicBezTo>
                  <a:cubicBezTo>
                    <a:pt x="673246" y="4661005"/>
                    <a:pt x="522220" y="4404673"/>
                    <a:pt x="417851" y="4125481"/>
                  </a:cubicBezTo>
                  <a:cubicBezTo>
                    <a:pt x="309547" y="3836171"/>
                    <a:pt x="254645" y="3530558"/>
                    <a:pt x="254645" y="3217264"/>
                  </a:cubicBezTo>
                  <a:cubicBezTo>
                    <a:pt x="254645" y="2872490"/>
                    <a:pt x="320790" y="2538585"/>
                    <a:pt x="451204" y="2224540"/>
                  </a:cubicBezTo>
                  <a:cubicBezTo>
                    <a:pt x="577121" y="1921739"/>
                    <a:pt x="757191" y="1649855"/>
                    <a:pt x="986540" y="1416383"/>
                  </a:cubicBezTo>
                  <a:cubicBezTo>
                    <a:pt x="1455357" y="939134"/>
                    <a:pt x="2078011" y="676244"/>
                    <a:pt x="2739452" y="676244"/>
                  </a:cubicBezTo>
                  <a:cubicBezTo>
                    <a:pt x="3075232" y="676244"/>
                    <a:pt x="3440243" y="781175"/>
                    <a:pt x="3794947" y="979795"/>
                  </a:cubicBezTo>
                  <a:cubicBezTo>
                    <a:pt x="4158459" y="1183286"/>
                    <a:pt x="4486931" y="1470348"/>
                    <a:pt x="4744762" y="1810250"/>
                  </a:cubicBezTo>
                  <a:cubicBezTo>
                    <a:pt x="4971862" y="2109491"/>
                    <a:pt x="5134693" y="2440961"/>
                    <a:pt x="5215827" y="2768871"/>
                  </a:cubicBezTo>
                  <a:cubicBezTo>
                    <a:pt x="5300334" y="3110834"/>
                    <a:pt x="5297898" y="3446614"/>
                    <a:pt x="5208520" y="376665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187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 useBgFill="1">
          <p:nvSpPr>
            <p:cNvPr id="65" name="Freeform: Shape 64">
              <a:extLst>
                <a:ext uri="{FF2B5EF4-FFF2-40B4-BE49-F238E27FC236}">
                  <a16:creationId xmlns:a16="http://schemas.microsoft.com/office/drawing/2014/main" id="{F22C906F-48B7-4ABF-B36E-0C0A056A5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9149" y="3725"/>
              <a:ext cx="5855313" cy="6880645"/>
            </a:xfrm>
            <a:custGeom>
              <a:avLst/>
              <a:gdLst>
                <a:gd name="connsiteX0" fmla="*/ 5855313 w 5855313"/>
                <a:gd name="connsiteY0" fmla="*/ 4717843 h 6880645"/>
                <a:gd name="connsiteX1" fmla="*/ 5855313 w 5855313"/>
                <a:gd name="connsiteY1" fmla="*/ 6880645 h 6880645"/>
                <a:gd name="connsiteX2" fmla="*/ 0 w 5855313"/>
                <a:gd name="connsiteY2" fmla="*/ 6880645 h 6880645"/>
                <a:gd name="connsiteX3" fmla="*/ 0 w 5855313"/>
                <a:gd name="connsiteY3" fmla="*/ 5268859 h 6880645"/>
                <a:gd name="connsiteX4" fmla="*/ 36130 w 5855313"/>
                <a:gd name="connsiteY4" fmla="*/ 5327430 h 6880645"/>
                <a:gd name="connsiteX5" fmla="*/ 2782721 w 5855313"/>
                <a:gd name="connsiteY5" fmla="*/ 6765687 h 6880645"/>
                <a:gd name="connsiteX6" fmla="*/ 5834702 w 5855313"/>
                <a:gd name="connsiteY6" fmla="*/ 4773305 h 6880645"/>
                <a:gd name="connsiteX7" fmla="*/ 9148 w 5855313"/>
                <a:gd name="connsiteY7" fmla="*/ 0 h 6880645"/>
                <a:gd name="connsiteX8" fmla="*/ 5855312 w 5855313"/>
                <a:gd name="connsiteY8" fmla="*/ 0 h 6880645"/>
                <a:gd name="connsiteX9" fmla="*/ 5855312 w 5855313"/>
                <a:gd name="connsiteY9" fmla="*/ 96759 h 6880645"/>
                <a:gd name="connsiteX10" fmla="*/ 5855313 w 5855313"/>
                <a:gd name="connsiteY10" fmla="*/ 96759 h 6880645"/>
                <a:gd name="connsiteX11" fmla="*/ 5855313 w 5855313"/>
                <a:gd name="connsiteY11" fmla="*/ 2289203 h 6880645"/>
                <a:gd name="connsiteX12" fmla="*/ 5834702 w 5855313"/>
                <a:gd name="connsiteY12" fmla="*/ 2233742 h 6880645"/>
                <a:gd name="connsiteX13" fmla="*/ 2782721 w 5855313"/>
                <a:gd name="connsiteY13" fmla="*/ 241359 h 6880645"/>
                <a:gd name="connsiteX14" fmla="*/ 36130 w 5855313"/>
                <a:gd name="connsiteY14" fmla="*/ 1679616 h 6880645"/>
                <a:gd name="connsiteX15" fmla="*/ 0 w 5855313"/>
                <a:gd name="connsiteY15" fmla="*/ 1738187 h 6880645"/>
                <a:gd name="connsiteX16" fmla="*/ 0 w 5855313"/>
                <a:gd name="connsiteY16" fmla="*/ 96759 h 6880645"/>
                <a:gd name="connsiteX17" fmla="*/ 9148 w 5855313"/>
                <a:gd name="connsiteY17" fmla="*/ 96759 h 6880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855313" h="6880645">
                  <a:moveTo>
                    <a:pt x="5855313" y="4717843"/>
                  </a:moveTo>
                  <a:lnTo>
                    <a:pt x="5855313" y="6880645"/>
                  </a:lnTo>
                  <a:lnTo>
                    <a:pt x="0" y="6880645"/>
                  </a:lnTo>
                  <a:lnTo>
                    <a:pt x="0" y="5268859"/>
                  </a:lnTo>
                  <a:lnTo>
                    <a:pt x="36130" y="5327430"/>
                  </a:lnTo>
                  <a:cubicBezTo>
                    <a:pt x="631370" y="6195172"/>
                    <a:pt x="1639396" y="6765687"/>
                    <a:pt x="2782721" y="6765687"/>
                  </a:cubicBezTo>
                  <a:cubicBezTo>
                    <a:pt x="4154711" y="6765687"/>
                    <a:pt x="5331871" y="5944145"/>
                    <a:pt x="5834702" y="4773305"/>
                  </a:cubicBezTo>
                  <a:close/>
                  <a:moveTo>
                    <a:pt x="9148" y="0"/>
                  </a:moveTo>
                  <a:lnTo>
                    <a:pt x="5855312" y="0"/>
                  </a:lnTo>
                  <a:lnTo>
                    <a:pt x="5855312" y="96759"/>
                  </a:lnTo>
                  <a:lnTo>
                    <a:pt x="5855313" y="96759"/>
                  </a:lnTo>
                  <a:lnTo>
                    <a:pt x="5855313" y="2289203"/>
                  </a:lnTo>
                  <a:lnTo>
                    <a:pt x="5834702" y="2233742"/>
                  </a:lnTo>
                  <a:cubicBezTo>
                    <a:pt x="5331871" y="1062902"/>
                    <a:pt x="4154711" y="241359"/>
                    <a:pt x="2782721" y="241359"/>
                  </a:cubicBezTo>
                  <a:cubicBezTo>
                    <a:pt x="1639396" y="241359"/>
                    <a:pt x="631370" y="811875"/>
                    <a:pt x="36130" y="1679616"/>
                  </a:cubicBezTo>
                  <a:lnTo>
                    <a:pt x="0" y="1738187"/>
                  </a:lnTo>
                  <a:lnTo>
                    <a:pt x="0" y="96759"/>
                  </a:lnTo>
                  <a:lnTo>
                    <a:pt x="9148" y="96759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 useBgFill="1">
          <p:nvSpPr>
            <p:cNvPr id="66" name="Freeform: Shape 65">
              <a:extLst>
                <a:ext uri="{FF2B5EF4-FFF2-40B4-BE49-F238E27FC236}">
                  <a16:creationId xmlns:a16="http://schemas.microsoft.com/office/drawing/2014/main" id="{B4ABE2AA-A788-450F-94A8-AED4B698F3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9149" y="26370"/>
              <a:ext cx="6254832" cy="6864558"/>
            </a:xfrm>
            <a:custGeom>
              <a:avLst/>
              <a:gdLst>
                <a:gd name="connsiteX0" fmla="*/ 2766060 w 6254832"/>
                <a:gd name="connsiteY0" fmla="*/ 0 h 6864558"/>
                <a:gd name="connsiteX1" fmla="*/ 0 w 6254832"/>
                <a:gd name="connsiteY1" fmla="*/ 1340683 h 6864558"/>
                <a:gd name="connsiteX2" fmla="*/ 0 w 6254832"/>
                <a:gd name="connsiteY2" fmla="*/ 2201306 h 6864558"/>
                <a:gd name="connsiteX3" fmla="*/ 1312 w 6254832"/>
                <a:gd name="connsiteY3" fmla="*/ 2197746 h 6864558"/>
                <a:gd name="connsiteX4" fmla="*/ 612723 w 6254832"/>
                <a:gd name="connsiteY4" fmla="*/ 1201649 h 6864558"/>
                <a:gd name="connsiteX5" fmla="*/ 1571344 w 6254832"/>
                <a:gd name="connsiteY5" fmla="*/ 483245 h 6864558"/>
                <a:gd name="connsiteX6" fmla="*/ 1641235 w 6254832"/>
                <a:gd name="connsiteY6" fmla="*/ 452328 h 6864558"/>
                <a:gd name="connsiteX7" fmla="*/ 1711502 w 6254832"/>
                <a:gd name="connsiteY7" fmla="*/ 422348 h 6864558"/>
                <a:gd name="connsiteX8" fmla="*/ 1783080 w 6254832"/>
                <a:gd name="connsiteY8" fmla="*/ 395178 h 6864558"/>
                <a:gd name="connsiteX9" fmla="*/ 1855220 w 6254832"/>
                <a:gd name="connsiteY9" fmla="*/ 369133 h 6864558"/>
                <a:gd name="connsiteX10" fmla="*/ 1928297 w 6254832"/>
                <a:gd name="connsiteY10" fmla="*/ 345711 h 6864558"/>
                <a:gd name="connsiteX11" fmla="*/ 2001749 w 6254832"/>
                <a:gd name="connsiteY11" fmla="*/ 323600 h 6864558"/>
                <a:gd name="connsiteX12" fmla="*/ 2076138 w 6254832"/>
                <a:gd name="connsiteY12" fmla="*/ 304300 h 6864558"/>
                <a:gd name="connsiteX13" fmla="*/ 2113426 w 6254832"/>
                <a:gd name="connsiteY13" fmla="*/ 294744 h 6864558"/>
                <a:gd name="connsiteX14" fmla="*/ 2132163 w 6254832"/>
                <a:gd name="connsiteY14" fmla="*/ 290060 h 6864558"/>
                <a:gd name="connsiteX15" fmla="*/ 2151089 w 6254832"/>
                <a:gd name="connsiteY15" fmla="*/ 286312 h 6864558"/>
                <a:gd name="connsiteX16" fmla="*/ 2763249 w 6254832"/>
                <a:gd name="connsiteY16" fmla="*/ 218482 h 6864558"/>
                <a:gd name="connsiteX17" fmla="*/ 3372225 w 6254832"/>
                <a:gd name="connsiteY17" fmla="*/ 301302 h 6864558"/>
                <a:gd name="connsiteX18" fmla="*/ 3663596 w 6254832"/>
                <a:gd name="connsiteY18" fmla="*/ 398364 h 6864558"/>
                <a:gd name="connsiteX19" fmla="*/ 3941663 w 6254832"/>
                <a:gd name="connsiteY19" fmla="*/ 526717 h 6864558"/>
                <a:gd name="connsiteX20" fmla="*/ 4204366 w 6254832"/>
                <a:gd name="connsiteY20" fmla="*/ 681678 h 6864558"/>
                <a:gd name="connsiteX21" fmla="*/ 4450018 w 6254832"/>
                <a:gd name="connsiteY21" fmla="*/ 860061 h 6864558"/>
                <a:gd name="connsiteX22" fmla="*/ 4678992 w 6254832"/>
                <a:gd name="connsiteY22" fmla="*/ 1057181 h 6864558"/>
                <a:gd name="connsiteX23" fmla="*/ 4889791 w 6254832"/>
                <a:gd name="connsiteY23" fmla="*/ 1271166 h 6864558"/>
                <a:gd name="connsiteX24" fmla="*/ 5083164 w 6254832"/>
                <a:gd name="connsiteY24" fmla="*/ 1498642 h 6864558"/>
                <a:gd name="connsiteX25" fmla="*/ 5257987 w 6254832"/>
                <a:gd name="connsiteY25" fmla="*/ 1738484 h 6864558"/>
                <a:gd name="connsiteX26" fmla="*/ 5413510 w 6254832"/>
                <a:gd name="connsiteY26" fmla="*/ 1989195 h 6864558"/>
                <a:gd name="connsiteX27" fmla="*/ 5548609 w 6254832"/>
                <a:gd name="connsiteY27" fmla="*/ 2249462 h 6864558"/>
                <a:gd name="connsiteX28" fmla="*/ 5747791 w 6254832"/>
                <a:gd name="connsiteY28" fmla="*/ 2795666 h 6864558"/>
                <a:gd name="connsiteX29" fmla="*/ 5806814 w 6254832"/>
                <a:gd name="connsiteY29" fmla="*/ 3078980 h 6864558"/>
                <a:gd name="connsiteX30" fmla="*/ 5816933 w 6254832"/>
                <a:gd name="connsiteY30" fmla="*/ 3150558 h 6864558"/>
                <a:gd name="connsiteX31" fmla="*/ 5825178 w 6254832"/>
                <a:gd name="connsiteY31" fmla="*/ 3222323 h 6864558"/>
                <a:gd name="connsiteX32" fmla="*/ 5831923 w 6254832"/>
                <a:gd name="connsiteY32" fmla="*/ 3294276 h 6864558"/>
                <a:gd name="connsiteX33" fmla="*/ 5836233 w 6254832"/>
                <a:gd name="connsiteY33" fmla="*/ 3366416 h 6864558"/>
                <a:gd name="connsiteX34" fmla="*/ 5833047 w 6254832"/>
                <a:gd name="connsiteY34" fmla="*/ 3655726 h 6864558"/>
                <a:gd name="connsiteX35" fmla="*/ 5827426 w 6254832"/>
                <a:gd name="connsiteY35" fmla="*/ 3728054 h 6864558"/>
                <a:gd name="connsiteX36" fmla="*/ 5819556 w 6254832"/>
                <a:gd name="connsiteY36" fmla="*/ 3800194 h 6864558"/>
                <a:gd name="connsiteX37" fmla="*/ 5809063 w 6254832"/>
                <a:gd name="connsiteY37" fmla="*/ 3872147 h 6864558"/>
                <a:gd name="connsiteX38" fmla="*/ 5796696 w 6254832"/>
                <a:gd name="connsiteY38" fmla="*/ 3943912 h 6864558"/>
                <a:gd name="connsiteX39" fmla="*/ 5725305 w 6254832"/>
                <a:gd name="connsiteY39" fmla="*/ 4225165 h 6864558"/>
                <a:gd name="connsiteX40" fmla="*/ 5605384 w 6254832"/>
                <a:gd name="connsiteY40" fmla="*/ 4478312 h 6864558"/>
                <a:gd name="connsiteX41" fmla="*/ 5412573 w 6254832"/>
                <a:gd name="connsiteY41" fmla="*/ 4677306 h 6864558"/>
                <a:gd name="connsiteX42" fmla="*/ 5155867 w 6254832"/>
                <a:gd name="connsiteY42" fmla="*/ 4834703 h 6864558"/>
                <a:gd name="connsiteX43" fmla="*/ 4645452 w 6254832"/>
                <a:gd name="connsiteY43" fmla="*/ 5207396 h 6864558"/>
                <a:gd name="connsiteX44" fmla="*/ 4536211 w 6254832"/>
                <a:gd name="connsiteY44" fmla="*/ 5319072 h 6864558"/>
                <a:gd name="connsiteX45" fmla="*/ 4430343 w 6254832"/>
                <a:gd name="connsiteY45" fmla="*/ 5432061 h 6864558"/>
                <a:gd name="connsiteX46" fmla="*/ 4220668 w 6254832"/>
                <a:gd name="connsiteY46" fmla="*/ 5657663 h 6864558"/>
                <a:gd name="connsiteX47" fmla="*/ 4115174 w 6254832"/>
                <a:gd name="connsiteY47" fmla="*/ 5768777 h 6864558"/>
                <a:gd name="connsiteX48" fmla="*/ 4007245 w 6254832"/>
                <a:gd name="connsiteY48" fmla="*/ 5876707 h 6864558"/>
                <a:gd name="connsiteX49" fmla="*/ 3781081 w 6254832"/>
                <a:gd name="connsiteY49" fmla="*/ 6078887 h 6864558"/>
                <a:gd name="connsiteX50" fmla="*/ 3534493 w 6254832"/>
                <a:gd name="connsiteY50" fmla="*/ 6249775 h 6864558"/>
                <a:gd name="connsiteX51" fmla="*/ 3265232 w 6254832"/>
                <a:gd name="connsiteY51" fmla="*/ 6373068 h 6864558"/>
                <a:gd name="connsiteX52" fmla="*/ 3194779 w 6254832"/>
                <a:gd name="connsiteY52" fmla="*/ 6394804 h 6864558"/>
                <a:gd name="connsiteX53" fmla="*/ 3123575 w 6254832"/>
                <a:gd name="connsiteY53" fmla="*/ 6412792 h 6864558"/>
                <a:gd name="connsiteX54" fmla="*/ 3051435 w 6254832"/>
                <a:gd name="connsiteY54" fmla="*/ 6426471 h 6864558"/>
                <a:gd name="connsiteX55" fmla="*/ 2978733 w 6254832"/>
                <a:gd name="connsiteY55" fmla="*/ 6436214 h 6864558"/>
                <a:gd name="connsiteX56" fmla="*/ 2905656 w 6254832"/>
                <a:gd name="connsiteY56" fmla="*/ 6442211 h 6864558"/>
                <a:gd name="connsiteX57" fmla="*/ 2832204 w 6254832"/>
                <a:gd name="connsiteY57" fmla="*/ 6444459 h 6864558"/>
                <a:gd name="connsiteX58" fmla="*/ 2758565 w 6254832"/>
                <a:gd name="connsiteY58" fmla="*/ 6443335 h 6864558"/>
                <a:gd name="connsiteX59" fmla="*/ 2683239 w 6254832"/>
                <a:gd name="connsiteY59" fmla="*/ 6438463 h 6864558"/>
                <a:gd name="connsiteX60" fmla="*/ 2091503 w 6254832"/>
                <a:gd name="connsiteY60" fmla="*/ 6343275 h 6864558"/>
                <a:gd name="connsiteX61" fmla="*/ 1948347 w 6254832"/>
                <a:gd name="connsiteY61" fmla="*/ 6301490 h 6864558"/>
                <a:gd name="connsiteX62" fmla="*/ 1807626 w 6254832"/>
                <a:gd name="connsiteY62" fmla="*/ 6252585 h 6864558"/>
                <a:gd name="connsiteX63" fmla="*/ 1738297 w 6254832"/>
                <a:gd name="connsiteY63" fmla="*/ 6225790 h 6864558"/>
                <a:gd name="connsiteX64" fmla="*/ 1669529 w 6254832"/>
                <a:gd name="connsiteY64" fmla="*/ 6197684 h 6864558"/>
                <a:gd name="connsiteX65" fmla="*/ 1635239 w 6254832"/>
                <a:gd name="connsiteY65" fmla="*/ 6183630 h 6864558"/>
                <a:gd name="connsiteX66" fmla="*/ 1601699 w 6254832"/>
                <a:gd name="connsiteY66" fmla="*/ 6167891 h 6864558"/>
                <a:gd name="connsiteX67" fmla="*/ 1534618 w 6254832"/>
                <a:gd name="connsiteY67" fmla="*/ 6136411 h 6864558"/>
                <a:gd name="connsiteX68" fmla="*/ 592299 w 6254832"/>
                <a:gd name="connsiteY68" fmla="*/ 5443116 h 6864558"/>
                <a:gd name="connsiteX69" fmla="*/ 0 w 6254832"/>
                <a:gd name="connsiteY69" fmla="*/ 4496675 h 6864558"/>
                <a:gd name="connsiteX70" fmla="*/ 0 w 6254832"/>
                <a:gd name="connsiteY70" fmla="*/ 5523875 h 6864558"/>
                <a:gd name="connsiteX71" fmla="*/ 2766060 w 6254832"/>
                <a:gd name="connsiteY71" fmla="*/ 6864559 h 6864558"/>
                <a:gd name="connsiteX72" fmla="*/ 6254833 w 6254832"/>
                <a:gd name="connsiteY72" fmla="*/ 3432373 h 6864558"/>
                <a:gd name="connsiteX73" fmla="*/ 2766060 w 6254832"/>
                <a:gd name="connsiteY73" fmla="*/ 0 h 6864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254832" h="6864558">
                  <a:moveTo>
                    <a:pt x="2766060" y="0"/>
                  </a:moveTo>
                  <a:cubicBezTo>
                    <a:pt x="1639549" y="0"/>
                    <a:pt x="637831" y="525405"/>
                    <a:pt x="0" y="1340683"/>
                  </a:cubicBezTo>
                  <a:lnTo>
                    <a:pt x="0" y="2201306"/>
                  </a:lnTo>
                  <a:cubicBezTo>
                    <a:pt x="375" y="2200181"/>
                    <a:pt x="937" y="2198870"/>
                    <a:pt x="1312" y="2197746"/>
                  </a:cubicBezTo>
                  <a:cubicBezTo>
                    <a:pt x="142969" y="1837045"/>
                    <a:pt x="347959" y="1497143"/>
                    <a:pt x="612723" y="1201649"/>
                  </a:cubicBezTo>
                  <a:cubicBezTo>
                    <a:pt x="876550" y="906155"/>
                    <a:pt x="1201836" y="655258"/>
                    <a:pt x="1571344" y="483245"/>
                  </a:cubicBezTo>
                  <a:lnTo>
                    <a:pt x="1641235" y="452328"/>
                  </a:lnTo>
                  <a:cubicBezTo>
                    <a:pt x="1664658" y="442210"/>
                    <a:pt x="1687518" y="430967"/>
                    <a:pt x="1711502" y="422348"/>
                  </a:cubicBezTo>
                  <a:lnTo>
                    <a:pt x="1783080" y="395178"/>
                  </a:lnTo>
                  <a:cubicBezTo>
                    <a:pt x="1807064" y="386372"/>
                    <a:pt x="1830674" y="376441"/>
                    <a:pt x="1855220" y="369133"/>
                  </a:cubicBezTo>
                  <a:lnTo>
                    <a:pt x="1928297" y="345711"/>
                  </a:lnTo>
                  <a:cubicBezTo>
                    <a:pt x="1952656" y="338028"/>
                    <a:pt x="1976828" y="329409"/>
                    <a:pt x="2001749" y="323600"/>
                  </a:cubicBezTo>
                  <a:lnTo>
                    <a:pt x="2076138" y="304300"/>
                  </a:lnTo>
                  <a:lnTo>
                    <a:pt x="2113426" y="294744"/>
                  </a:lnTo>
                  <a:lnTo>
                    <a:pt x="2132163" y="290060"/>
                  </a:lnTo>
                  <a:lnTo>
                    <a:pt x="2151089" y="286312"/>
                  </a:lnTo>
                  <a:cubicBezTo>
                    <a:pt x="2351395" y="241716"/>
                    <a:pt x="2557322" y="219044"/>
                    <a:pt x="2763249" y="218482"/>
                  </a:cubicBezTo>
                  <a:cubicBezTo>
                    <a:pt x="2968802" y="218294"/>
                    <a:pt x="3174167" y="247900"/>
                    <a:pt x="3372225" y="301302"/>
                  </a:cubicBezTo>
                  <a:cubicBezTo>
                    <a:pt x="3471347" y="327910"/>
                    <a:pt x="3568596" y="360513"/>
                    <a:pt x="3663596" y="398364"/>
                  </a:cubicBezTo>
                  <a:cubicBezTo>
                    <a:pt x="3758784" y="435652"/>
                    <a:pt x="3851348" y="479311"/>
                    <a:pt x="3941663" y="526717"/>
                  </a:cubicBezTo>
                  <a:cubicBezTo>
                    <a:pt x="4031979" y="573936"/>
                    <a:pt x="4119297" y="626402"/>
                    <a:pt x="4204366" y="681678"/>
                  </a:cubicBezTo>
                  <a:cubicBezTo>
                    <a:pt x="4289060" y="737516"/>
                    <a:pt x="4370944" y="797289"/>
                    <a:pt x="4450018" y="860061"/>
                  </a:cubicBezTo>
                  <a:cubicBezTo>
                    <a:pt x="4529091" y="922832"/>
                    <a:pt x="4605540" y="988601"/>
                    <a:pt x="4678992" y="1057181"/>
                  </a:cubicBezTo>
                  <a:cubicBezTo>
                    <a:pt x="4752444" y="1125574"/>
                    <a:pt x="4822335" y="1197527"/>
                    <a:pt x="4889791" y="1271166"/>
                  </a:cubicBezTo>
                  <a:cubicBezTo>
                    <a:pt x="4957247" y="1344805"/>
                    <a:pt x="5021705" y="1420693"/>
                    <a:pt x="5083164" y="1498642"/>
                  </a:cubicBezTo>
                  <a:cubicBezTo>
                    <a:pt x="5144062" y="1576965"/>
                    <a:pt x="5202899" y="1656601"/>
                    <a:pt x="5257987" y="1738484"/>
                  </a:cubicBezTo>
                  <a:cubicBezTo>
                    <a:pt x="5313076" y="1820368"/>
                    <a:pt x="5365354" y="1903751"/>
                    <a:pt x="5413510" y="1989195"/>
                  </a:cubicBezTo>
                  <a:cubicBezTo>
                    <a:pt x="5462041" y="2074451"/>
                    <a:pt x="5507011" y="2161207"/>
                    <a:pt x="5548609" y="2249462"/>
                  </a:cubicBezTo>
                  <a:cubicBezTo>
                    <a:pt x="5631430" y="2426158"/>
                    <a:pt x="5698323" y="2608851"/>
                    <a:pt x="5747791" y="2795666"/>
                  </a:cubicBezTo>
                  <a:cubicBezTo>
                    <a:pt x="5771963" y="2889167"/>
                    <a:pt x="5791825" y="2983792"/>
                    <a:pt x="5806814" y="3078980"/>
                  </a:cubicBezTo>
                  <a:cubicBezTo>
                    <a:pt x="5810562" y="3102777"/>
                    <a:pt x="5814497" y="3126574"/>
                    <a:pt x="5816933" y="3150558"/>
                  </a:cubicBezTo>
                  <a:cubicBezTo>
                    <a:pt x="5819556" y="3174542"/>
                    <a:pt x="5823304" y="3198339"/>
                    <a:pt x="5825178" y="3222323"/>
                  </a:cubicBezTo>
                  <a:cubicBezTo>
                    <a:pt x="5827426" y="3246308"/>
                    <a:pt x="5830050" y="3270292"/>
                    <a:pt x="5831923" y="3294276"/>
                  </a:cubicBezTo>
                  <a:lnTo>
                    <a:pt x="5836233" y="3366416"/>
                  </a:lnTo>
                  <a:cubicBezTo>
                    <a:pt x="5839981" y="3462728"/>
                    <a:pt x="5839981" y="3559227"/>
                    <a:pt x="5833047" y="3655726"/>
                  </a:cubicBezTo>
                  <a:cubicBezTo>
                    <a:pt x="5830986" y="3679711"/>
                    <a:pt x="5830237" y="3704069"/>
                    <a:pt x="5827426" y="3728054"/>
                  </a:cubicBezTo>
                  <a:lnTo>
                    <a:pt x="5819556" y="3800194"/>
                  </a:lnTo>
                  <a:lnTo>
                    <a:pt x="5809063" y="3872147"/>
                  </a:lnTo>
                  <a:cubicBezTo>
                    <a:pt x="5805690" y="3896131"/>
                    <a:pt x="5800818" y="3919928"/>
                    <a:pt x="5796696" y="3943912"/>
                  </a:cubicBezTo>
                  <a:cubicBezTo>
                    <a:pt x="5778708" y="4039287"/>
                    <a:pt x="5755848" y="4134662"/>
                    <a:pt x="5725305" y="4225165"/>
                  </a:cubicBezTo>
                  <a:cubicBezTo>
                    <a:pt x="5694763" y="4315669"/>
                    <a:pt x="5656726" y="4402237"/>
                    <a:pt x="5605384" y="4478312"/>
                  </a:cubicBezTo>
                  <a:cubicBezTo>
                    <a:pt x="5554980" y="4555324"/>
                    <a:pt x="5489960" y="4620718"/>
                    <a:pt x="5412573" y="4677306"/>
                  </a:cubicBezTo>
                  <a:cubicBezTo>
                    <a:pt x="5335374" y="4734269"/>
                    <a:pt x="5245995" y="4782987"/>
                    <a:pt x="5155867" y="4834703"/>
                  </a:cubicBezTo>
                  <a:cubicBezTo>
                    <a:pt x="4973924" y="4936261"/>
                    <a:pt x="4794791" y="5058806"/>
                    <a:pt x="4645452" y="5207396"/>
                  </a:cubicBezTo>
                  <a:cubicBezTo>
                    <a:pt x="4607414" y="5244497"/>
                    <a:pt x="4571813" y="5281597"/>
                    <a:pt x="4536211" y="5319072"/>
                  </a:cubicBezTo>
                  <a:lnTo>
                    <a:pt x="4430343" y="5432061"/>
                  </a:lnTo>
                  <a:cubicBezTo>
                    <a:pt x="4360264" y="5507574"/>
                    <a:pt x="4290934" y="5583087"/>
                    <a:pt x="4220668" y="5657663"/>
                  </a:cubicBezTo>
                  <a:cubicBezTo>
                    <a:pt x="4185628" y="5694951"/>
                    <a:pt x="4150589" y="5732052"/>
                    <a:pt x="4115174" y="5768777"/>
                  </a:cubicBezTo>
                  <a:cubicBezTo>
                    <a:pt x="4079573" y="5805316"/>
                    <a:pt x="4043597" y="5841292"/>
                    <a:pt x="4007245" y="5876707"/>
                  </a:cubicBezTo>
                  <a:cubicBezTo>
                    <a:pt x="3934543" y="5947723"/>
                    <a:pt x="3859405" y="6015740"/>
                    <a:pt x="3781081" y="6078887"/>
                  </a:cubicBezTo>
                  <a:cubicBezTo>
                    <a:pt x="3702945" y="6142220"/>
                    <a:pt x="3620312" y="6199557"/>
                    <a:pt x="3534493" y="6249775"/>
                  </a:cubicBezTo>
                  <a:cubicBezTo>
                    <a:pt x="3448300" y="6299429"/>
                    <a:pt x="3358359" y="6341589"/>
                    <a:pt x="3265232" y="6373068"/>
                  </a:cubicBezTo>
                  <a:cubicBezTo>
                    <a:pt x="3241998" y="6381313"/>
                    <a:pt x="3218201" y="6387497"/>
                    <a:pt x="3194779" y="6394804"/>
                  </a:cubicBezTo>
                  <a:cubicBezTo>
                    <a:pt x="3171169" y="6401175"/>
                    <a:pt x="3147185" y="6406797"/>
                    <a:pt x="3123575" y="6412792"/>
                  </a:cubicBezTo>
                  <a:cubicBezTo>
                    <a:pt x="3099404" y="6417477"/>
                    <a:pt x="3075420" y="6422161"/>
                    <a:pt x="3051435" y="6426471"/>
                  </a:cubicBezTo>
                  <a:cubicBezTo>
                    <a:pt x="3027076" y="6429657"/>
                    <a:pt x="3002904" y="6433591"/>
                    <a:pt x="2978733" y="6436214"/>
                  </a:cubicBezTo>
                  <a:cubicBezTo>
                    <a:pt x="2954374" y="6438088"/>
                    <a:pt x="2930015" y="6440899"/>
                    <a:pt x="2905656" y="6442211"/>
                  </a:cubicBezTo>
                  <a:cubicBezTo>
                    <a:pt x="2881109" y="6442960"/>
                    <a:pt x="2856751" y="6444272"/>
                    <a:pt x="2832204" y="6444459"/>
                  </a:cubicBezTo>
                  <a:cubicBezTo>
                    <a:pt x="2807658" y="6444084"/>
                    <a:pt x="2783298" y="6444084"/>
                    <a:pt x="2758565" y="6443335"/>
                  </a:cubicBezTo>
                  <a:lnTo>
                    <a:pt x="2683239" y="6438463"/>
                  </a:lnTo>
                  <a:cubicBezTo>
                    <a:pt x="2482559" y="6425909"/>
                    <a:pt x="2284126" y="6393492"/>
                    <a:pt x="2091503" y="6343275"/>
                  </a:cubicBezTo>
                  <a:lnTo>
                    <a:pt x="1948347" y="6301490"/>
                  </a:lnTo>
                  <a:cubicBezTo>
                    <a:pt x="1901127" y="6286126"/>
                    <a:pt x="1854658" y="6268699"/>
                    <a:pt x="1807626" y="6252585"/>
                  </a:cubicBezTo>
                  <a:cubicBezTo>
                    <a:pt x="1784017" y="6245090"/>
                    <a:pt x="1761344" y="6234972"/>
                    <a:pt x="1738297" y="6225790"/>
                  </a:cubicBezTo>
                  <a:lnTo>
                    <a:pt x="1669529" y="6197684"/>
                  </a:lnTo>
                  <a:lnTo>
                    <a:pt x="1635239" y="6183630"/>
                  </a:lnTo>
                  <a:lnTo>
                    <a:pt x="1601699" y="6167891"/>
                  </a:lnTo>
                  <a:lnTo>
                    <a:pt x="1534618" y="6136411"/>
                  </a:lnTo>
                  <a:cubicBezTo>
                    <a:pt x="1179164" y="5964961"/>
                    <a:pt x="857250" y="5729616"/>
                    <a:pt x="592299" y="5443116"/>
                  </a:cubicBezTo>
                  <a:cubicBezTo>
                    <a:pt x="336904" y="5166173"/>
                    <a:pt x="137160" y="4842573"/>
                    <a:pt x="0" y="4496675"/>
                  </a:cubicBezTo>
                  <a:lnTo>
                    <a:pt x="0" y="5523875"/>
                  </a:lnTo>
                  <a:cubicBezTo>
                    <a:pt x="637831" y="6338966"/>
                    <a:pt x="1639549" y="6864559"/>
                    <a:pt x="2766060" y="6864559"/>
                  </a:cubicBezTo>
                  <a:cubicBezTo>
                    <a:pt x="4692858" y="6864559"/>
                    <a:pt x="6254833" y="5327879"/>
                    <a:pt x="6254833" y="3432373"/>
                  </a:cubicBezTo>
                  <a:cubicBezTo>
                    <a:pt x="6254833" y="1536679"/>
                    <a:pt x="4692858" y="0"/>
                    <a:pt x="2766060" y="0"/>
                  </a:cubicBezTo>
                  <a:close/>
                </a:path>
              </a:pathLst>
            </a:custGeom>
            <a:ln w="187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21DBF3B-71C7-1F58-35F9-BD0F1C3C1E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2741" y="653668"/>
            <a:ext cx="6564401" cy="81642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solidFill>
                  <a:schemeClr val="tx2"/>
                </a:solidFill>
                <a:latin typeface="Amasis MT Pro Black" panose="02040A04050005020304" pitchFamily="18" charset="0"/>
              </a:rPr>
              <a:t>Technologies &amp; Tools</a:t>
            </a:r>
          </a:p>
        </p:txBody>
      </p:sp>
      <p:graphicFrame>
        <p:nvGraphicFramePr>
          <p:cNvPr id="15" name="TextBox 2">
            <a:extLst>
              <a:ext uri="{FF2B5EF4-FFF2-40B4-BE49-F238E27FC236}">
                <a16:creationId xmlns:a16="http://schemas.microsoft.com/office/drawing/2014/main" id="{48139759-E179-B48F-D336-E0C49FCB8DC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8715343"/>
              </p:ext>
            </p:extLst>
          </p:nvPr>
        </p:nvGraphicFramePr>
        <p:xfrm>
          <a:off x="6090573" y="2273052"/>
          <a:ext cx="5295883" cy="37819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631112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E3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erson holding shopping bags&#10;&#10;Description automatically generated">
            <a:extLst>
              <a:ext uri="{FF2B5EF4-FFF2-40B4-BE49-F238E27FC236}">
                <a16:creationId xmlns:a16="http://schemas.microsoft.com/office/drawing/2014/main" id="{988E17B3-9ED1-62FD-BEBA-580C8D3F01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941" y="643467"/>
            <a:ext cx="9904118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1930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hand holding a credit card and a shopping bag&#10;&#10;Description automatically generated">
            <a:extLst>
              <a:ext uri="{FF2B5EF4-FFF2-40B4-BE49-F238E27FC236}">
                <a16:creationId xmlns:a16="http://schemas.microsoft.com/office/drawing/2014/main" id="{F4F14BC9-37FB-E5C3-6254-F07444F21F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942" y="643467"/>
            <a:ext cx="9904116" cy="5571065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2662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0EB6F92D-066A-689E-BD14-46BF17C957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942" y="643467"/>
            <a:ext cx="9904116" cy="5571065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7849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7EC686-1255-0B6F-4EE9-8E7928DDE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Docker Image Creation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552C55-683B-02C2-CEB3-3863B6CB4A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IN" b="1" dirty="0"/>
              <a:t>Ensuring Docker is Installed and Running:</a:t>
            </a:r>
          </a:p>
          <a:p>
            <a:pPr marL="0" indent="0">
              <a:buNone/>
            </a:pPr>
            <a:r>
              <a:rPr lang="en-IN" dirty="0"/>
              <a:t>	docker –version</a:t>
            </a:r>
            <a:endParaRPr lang="en-IN" b="1" dirty="0"/>
          </a:p>
          <a:p>
            <a:r>
              <a:rPr lang="en-IN" b="1" dirty="0"/>
              <a:t>Build the Docker Image</a:t>
            </a:r>
            <a:r>
              <a:rPr lang="en-IN" dirty="0"/>
              <a:t>:</a:t>
            </a:r>
          </a:p>
          <a:p>
            <a:pPr marL="0" indent="0">
              <a:buNone/>
            </a:pPr>
            <a:r>
              <a:rPr lang="en-IN" dirty="0"/>
              <a:t>	docker build -t </a:t>
            </a:r>
            <a:r>
              <a:rPr lang="en-IN" dirty="0" err="1"/>
              <a:t>megacart</a:t>
            </a:r>
            <a:r>
              <a:rPr lang="en-IN" dirty="0"/>
              <a:t> .</a:t>
            </a:r>
          </a:p>
          <a:p>
            <a:r>
              <a:rPr lang="en-IN" b="1" dirty="0"/>
              <a:t>Manual repository creation on Docker Hub</a:t>
            </a:r>
          </a:p>
          <a:p>
            <a:r>
              <a:rPr lang="en-IN" b="1" dirty="0"/>
              <a:t>Tag the Docker Image</a:t>
            </a:r>
            <a:r>
              <a:rPr lang="en-IN" dirty="0"/>
              <a:t>:</a:t>
            </a:r>
          </a:p>
          <a:p>
            <a:pPr marL="0" indent="0">
              <a:buNone/>
            </a:pPr>
            <a:r>
              <a:rPr lang="en-IN" dirty="0"/>
              <a:t>	docker tag </a:t>
            </a:r>
            <a:r>
              <a:rPr lang="en-IN" dirty="0" err="1"/>
              <a:t>megacart</a:t>
            </a:r>
            <a:r>
              <a:rPr lang="en-IN" dirty="0"/>
              <a:t>  hrithik30/</a:t>
            </a:r>
            <a:r>
              <a:rPr lang="en-IN" dirty="0" err="1"/>
              <a:t>megacart:latest</a:t>
            </a:r>
            <a:endParaRPr lang="en-IN" dirty="0"/>
          </a:p>
          <a:p>
            <a:r>
              <a:rPr lang="en-IN" b="1" dirty="0"/>
              <a:t>Push the image:</a:t>
            </a:r>
          </a:p>
          <a:p>
            <a:pPr marL="0" indent="0">
              <a:buNone/>
            </a:pPr>
            <a:r>
              <a:rPr lang="en-IN" b="1" dirty="0"/>
              <a:t>	</a:t>
            </a:r>
            <a:r>
              <a:rPr lang="en-IN" dirty="0"/>
              <a:t>docker push hrithik30/</a:t>
            </a:r>
            <a:r>
              <a:rPr lang="en-IN" dirty="0" err="1"/>
              <a:t>megacart:latest</a:t>
            </a:r>
            <a:endParaRPr lang="en-IN" dirty="0"/>
          </a:p>
          <a:p>
            <a:r>
              <a:rPr lang="en-US" b="1" dirty="0"/>
              <a:t>Run the Docker Container Locally</a:t>
            </a:r>
            <a:r>
              <a:rPr lang="en-US" dirty="0"/>
              <a:t>:</a:t>
            </a:r>
            <a:endParaRPr lang="en-IN" dirty="0"/>
          </a:p>
          <a:p>
            <a:pPr marL="0" indent="0">
              <a:buNone/>
            </a:pPr>
            <a:r>
              <a:rPr lang="en-IN" dirty="0"/>
              <a:t>	</a:t>
            </a:r>
            <a:r>
              <a:rPr lang="en-US" dirty="0"/>
              <a:t> docker run -d -p 8080:80 </a:t>
            </a:r>
            <a:r>
              <a:rPr lang="en-IN" dirty="0" err="1"/>
              <a:t>megacart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951299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b1c9b508-7c6e-42bd-bedf-808292653d6c}" enabled="1" method="Standard" siteId="{2882be50-2012-4d88-ac86-544124e120c8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321</Words>
  <Application>Microsoft Office PowerPoint</Application>
  <PresentationFormat>Widescreen</PresentationFormat>
  <Paragraphs>63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Amasis MT Pro Black</vt:lpstr>
      <vt:lpstr>Aptos</vt:lpstr>
      <vt:lpstr>Aptos Display</vt:lpstr>
      <vt:lpstr>Arial</vt:lpstr>
      <vt:lpstr>Calibri</vt:lpstr>
      <vt:lpstr>Times New Roman</vt:lpstr>
      <vt:lpstr>Office Theme</vt:lpstr>
      <vt:lpstr>Mega Mart  (Shopping cart)</vt:lpstr>
      <vt:lpstr>Introduction</vt:lpstr>
      <vt:lpstr>PowerPoint Presentation</vt:lpstr>
      <vt:lpstr>Objectives</vt:lpstr>
      <vt:lpstr>Technologies &amp; Tools</vt:lpstr>
      <vt:lpstr>PowerPoint Presentation</vt:lpstr>
      <vt:lpstr>PowerPoint Presentation</vt:lpstr>
      <vt:lpstr>PowerPoint Presentation</vt:lpstr>
      <vt:lpstr>Docker Image Creation </vt:lpstr>
      <vt:lpstr>Docker Image Creation </vt:lpstr>
      <vt:lpstr>PowerPoint Presentation</vt:lpstr>
      <vt:lpstr>Future Scope</vt:lpstr>
      <vt:lpstr>Conclusion</vt:lpstr>
      <vt:lpstr>Thank You</vt:lpstr>
    </vt:vector>
  </TitlesOfParts>
  <Company>Volkswagen Group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kumar, Amit (VWITS India I-GP-L)</dc:creator>
  <cp:lastModifiedBy>Prayati Paliwal</cp:lastModifiedBy>
  <cp:revision>3</cp:revision>
  <dcterms:created xsi:type="dcterms:W3CDTF">2024-12-27T05:10:48Z</dcterms:created>
  <dcterms:modified xsi:type="dcterms:W3CDTF">2024-12-28T05:59:00Z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lassificationContentMarkingFooterLocations">
    <vt:lpwstr>Office Theme:8</vt:lpwstr>
  </property>
  <property fmtid="{D5CDD505-2E9C-101B-9397-08002B2CF9AE}" pid="3" name="ClassificationContentMarkingFooterText">
    <vt:lpwstr>INTERNAL</vt:lpwstr>
  </property>
</Properties>
</file>

<file path=docProps/thumbnail.jpeg>
</file>